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3" r:id="rId10"/>
    <p:sldId id="278" r:id="rId11"/>
    <p:sldId id="282" r:id="rId12"/>
    <p:sldId id="28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7ECD99-FB1A-41B3-9645-FDA51F9F7329}">
  <a:tblStyle styleId="{D57ECD99-FB1A-41B3-9645-FDA51F9F73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fc17ce4f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fc17ce4f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e73ac088b1_1_35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e73ac088b1_1_35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e73ac088b1_1_35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e73ac088b1_1_35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e73ac088b1_1_11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e73ac088b1_1_11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e73ac088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e73ac088b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e73ac088b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e73ac088b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e73ac088b1_1_35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e73ac088b1_1_35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e73ac088b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e73ac088b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e73ac088b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e73ac088b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e73ac088b1_1_1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e73ac088b1_1_11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e73ac088b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e73ac088b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02af334905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02af334905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49494" y="625338"/>
            <a:ext cx="60423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26950" y="2480913"/>
            <a:ext cx="42900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2343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1225597">
            <a:off x="870085" y="4339972"/>
            <a:ext cx="1526008" cy="990346"/>
            <a:chOff x="-317400" y="2698747"/>
            <a:chExt cx="1526040" cy="990367"/>
          </a:xfrm>
        </p:grpSpPr>
        <p:sp>
          <p:nvSpPr>
            <p:cNvPr id="12" name="Google Shape;12;p2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69165" y="3743944"/>
            <a:ext cx="457318" cy="1314767"/>
            <a:chOff x="-69165" y="3743944"/>
            <a:chExt cx="457318" cy="1314767"/>
          </a:xfrm>
        </p:grpSpPr>
        <p:sp>
          <p:nvSpPr>
            <p:cNvPr id="15" name="Google Shape;15;p2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40472" y="4913318"/>
            <a:ext cx="974698" cy="470491"/>
            <a:chOff x="388097" y="4985180"/>
            <a:chExt cx="974698" cy="470491"/>
          </a:xfrm>
        </p:grpSpPr>
        <p:sp>
          <p:nvSpPr>
            <p:cNvPr id="18" name="Google Shape;18;p2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8793" y="3958506"/>
            <a:ext cx="1045183" cy="1481774"/>
            <a:chOff x="309743" y="3942481"/>
            <a:chExt cx="1045183" cy="1481774"/>
          </a:xfrm>
        </p:grpSpPr>
        <p:sp>
          <p:nvSpPr>
            <p:cNvPr id="21" name="Google Shape;21;p2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5400000">
            <a:off x="3003636" y="4360947"/>
            <a:ext cx="661098" cy="1178789"/>
            <a:chOff x="-24712" y="1901786"/>
            <a:chExt cx="661098" cy="1178789"/>
          </a:xfrm>
        </p:grpSpPr>
        <p:sp>
          <p:nvSpPr>
            <p:cNvPr id="24" name="Google Shape;24;p2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-68109" y="3293410"/>
            <a:ext cx="739514" cy="695063"/>
            <a:chOff x="124191" y="3482660"/>
            <a:chExt cx="739514" cy="695063"/>
          </a:xfrm>
        </p:grpSpPr>
        <p:sp>
          <p:nvSpPr>
            <p:cNvPr id="27" name="Google Shape;27;p2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5400000">
            <a:off x="1716327" y="4718905"/>
            <a:ext cx="412866" cy="878301"/>
            <a:chOff x="-108311" y="783480"/>
            <a:chExt cx="412866" cy="878301"/>
          </a:xfrm>
        </p:grpSpPr>
        <p:sp>
          <p:nvSpPr>
            <p:cNvPr id="30" name="Google Shape;30;p2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-5400000">
            <a:off x="2472926" y="4885975"/>
            <a:ext cx="682014" cy="295992"/>
            <a:chOff x="-118799" y="1822933"/>
            <a:chExt cx="682014" cy="295992"/>
          </a:xfrm>
        </p:grpSpPr>
        <p:sp>
          <p:nvSpPr>
            <p:cNvPr id="33" name="Google Shape;33;p2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5400000">
            <a:off x="1882557" y="4583178"/>
            <a:ext cx="1128844" cy="585367"/>
            <a:chOff x="-184105" y="1311292"/>
            <a:chExt cx="1128844" cy="585367"/>
          </a:xfrm>
        </p:grpSpPr>
        <p:sp>
          <p:nvSpPr>
            <p:cNvPr id="36" name="Google Shape;36;p2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1225597" flipH="1">
            <a:off x="7099097" y="4290972"/>
            <a:ext cx="1526008" cy="990346"/>
            <a:chOff x="-317400" y="2698747"/>
            <a:chExt cx="1526040" cy="990367"/>
          </a:xfrm>
        </p:grpSpPr>
        <p:sp>
          <p:nvSpPr>
            <p:cNvPr id="39" name="Google Shape;39;p2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9107036" y="3694944"/>
            <a:ext cx="457318" cy="1314767"/>
            <a:chOff x="-69165" y="3743944"/>
            <a:chExt cx="457318" cy="1314767"/>
          </a:xfrm>
        </p:grpSpPr>
        <p:sp>
          <p:nvSpPr>
            <p:cNvPr id="42" name="Google Shape;42;p2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flipH="1">
            <a:off x="8318694" y="4798730"/>
            <a:ext cx="974698" cy="470491"/>
            <a:chOff x="388097" y="4985180"/>
            <a:chExt cx="974698" cy="470491"/>
          </a:xfrm>
        </p:grpSpPr>
        <p:sp>
          <p:nvSpPr>
            <p:cNvPr id="45" name="Google Shape;45;p2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8239838" y="3858544"/>
            <a:ext cx="1045183" cy="1481774"/>
            <a:chOff x="309743" y="3942481"/>
            <a:chExt cx="1045183" cy="1481774"/>
          </a:xfrm>
        </p:grpSpPr>
        <p:sp>
          <p:nvSpPr>
            <p:cNvPr id="48" name="Google Shape;48;p2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5400000" flipH="1">
            <a:off x="5830456" y="4311947"/>
            <a:ext cx="661098" cy="1178789"/>
            <a:chOff x="-24712" y="1901786"/>
            <a:chExt cx="661098" cy="1178789"/>
          </a:xfrm>
        </p:grpSpPr>
        <p:sp>
          <p:nvSpPr>
            <p:cNvPr id="51" name="Google Shape;51;p2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5400000" flipH="1">
            <a:off x="7328121" y="4594818"/>
            <a:ext cx="412866" cy="878301"/>
            <a:chOff x="-108311" y="783480"/>
            <a:chExt cx="412866" cy="878301"/>
          </a:xfrm>
        </p:grpSpPr>
        <p:sp>
          <p:nvSpPr>
            <p:cNvPr id="54" name="Google Shape;54;p2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5400000" flipH="1">
            <a:off x="6340249" y="4836975"/>
            <a:ext cx="682014" cy="295992"/>
            <a:chOff x="-118799" y="1822933"/>
            <a:chExt cx="682014" cy="295992"/>
          </a:xfrm>
        </p:grpSpPr>
        <p:sp>
          <p:nvSpPr>
            <p:cNvPr id="57" name="Google Shape;57;p2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5400000" flipH="1">
            <a:off x="6483788" y="4534178"/>
            <a:ext cx="1128844" cy="585367"/>
            <a:chOff x="-184105" y="1311292"/>
            <a:chExt cx="1128844" cy="585367"/>
          </a:xfrm>
        </p:grpSpPr>
        <p:sp>
          <p:nvSpPr>
            <p:cNvPr id="60" name="Google Shape;60;p2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7"/>
          <p:cNvSpPr txBox="1">
            <a:spLocks noGrp="1"/>
          </p:cNvSpPr>
          <p:nvPr>
            <p:ph type="subTitle" idx="1"/>
          </p:nvPr>
        </p:nvSpPr>
        <p:spPr>
          <a:xfrm>
            <a:off x="713225" y="2571750"/>
            <a:ext cx="38442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505" name="Google Shape;505;p17"/>
          <p:cNvSpPr txBox="1">
            <a:spLocks noGrp="1"/>
          </p:cNvSpPr>
          <p:nvPr>
            <p:ph type="subTitle" idx="2"/>
          </p:nvPr>
        </p:nvSpPr>
        <p:spPr>
          <a:xfrm>
            <a:off x="713225" y="3057525"/>
            <a:ext cx="38442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506" name="Google Shape;506;p17"/>
          <p:cNvGrpSpPr/>
          <p:nvPr/>
        </p:nvGrpSpPr>
        <p:grpSpPr>
          <a:xfrm rot="-9574403" flipH="1">
            <a:off x="797660" y="-42257"/>
            <a:ext cx="1526008" cy="990346"/>
            <a:chOff x="-317400" y="2698747"/>
            <a:chExt cx="1526040" cy="990367"/>
          </a:xfrm>
        </p:grpSpPr>
        <p:sp>
          <p:nvSpPr>
            <p:cNvPr id="507" name="Google Shape;507;p17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7"/>
          <p:cNvGrpSpPr/>
          <p:nvPr/>
        </p:nvGrpSpPr>
        <p:grpSpPr>
          <a:xfrm rot="10800000" flipH="1">
            <a:off x="-141590" y="229350"/>
            <a:ext cx="457318" cy="1314767"/>
            <a:chOff x="-69165" y="3743944"/>
            <a:chExt cx="457318" cy="1314767"/>
          </a:xfrm>
        </p:grpSpPr>
        <p:sp>
          <p:nvSpPr>
            <p:cNvPr id="510" name="Google Shape;510;p17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17"/>
          <p:cNvGrpSpPr/>
          <p:nvPr/>
        </p:nvGrpSpPr>
        <p:grpSpPr>
          <a:xfrm rot="10800000" flipH="1">
            <a:off x="268047" y="-95749"/>
            <a:ext cx="974698" cy="470491"/>
            <a:chOff x="388097" y="4985180"/>
            <a:chExt cx="974698" cy="470491"/>
          </a:xfrm>
        </p:grpSpPr>
        <p:sp>
          <p:nvSpPr>
            <p:cNvPr id="513" name="Google Shape;513;p17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17"/>
          <p:cNvGrpSpPr/>
          <p:nvPr/>
        </p:nvGrpSpPr>
        <p:grpSpPr>
          <a:xfrm rot="10800000" flipH="1">
            <a:off x="-43632" y="-152221"/>
            <a:ext cx="1045183" cy="1481774"/>
            <a:chOff x="309743" y="3942481"/>
            <a:chExt cx="1045183" cy="1481774"/>
          </a:xfrm>
        </p:grpSpPr>
        <p:sp>
          <p:nvSpPr>
            <p:cNvPr id="516" name="Google Shape;516;p17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17"/>
          <p:cNvGrpSpPr/>
          <p:nvPr/>
        </p:nvGrpSpPr>
        <p:grpSpPr>
          <a:xfrm rot="-5400000" flipH="1">
            <a:off x="2931211" y="-251676"/>
            <a:ext cx="661098" cy="1178789"/>
            <a:chOff x="-24712" y="1901786"/>
            <a:chExt cx="661098" cy="1178789"/>
          </a:xfrm>
        </p:grpSpPr>
        <p:sp>
          <p:nvSpPr>
            <p:cNvPr id="519" name="Google Shape;519;p17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17"/>
          <p:cNvGrpSpPr/>
          <p:nvPr/>
        </p:nvGrpSpPr>
        <p:grpSpPr>
          <a:xfrm rot="10800000" flipH="1">
            <a:off x="-140534" y="1299588"/>
            <a:ext cx="739514" cy="695063"/>
            <a:chOff x="124191" y="3482660"/>
            <a:chExt cx="739514" cy="695063"/>
          </a:xfrm>
        </p:grpSpPr>
        <p:sp>
          <p:nvSpPr>
            <p:cNvPr id="522" name="Google Shape;522;p17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17"/>
          <p:cNvGrpSpPr/>
          <p:nvPr/>
        </p:nvGrpSpPr>
        <p:grpSpPr>
          <a:xfrm rot="-5400000" flipH="1">
            <a:off x="1643902" y="-309146"/>
            <a:ext cx="412866" cy="878301"/>
            <a:chOff x="-108311" y="783480"/>
            <a:chExt cx="412866" cy="878301"/>
          </a:xfrm>
        </p:grpSpPr>
        <p:sp>
          <p:nvSpPr>
            <p:cNvPr id="525" name="Google Shape;525;p17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7"/>
          <p:cNvGrpSpPr/>
          <p:nvPr/>
        </p:nvGrpSpPr>
        <p:grpSpPr>
          <a:xfrm rot="-5400000" flipH="1">
            <a:off x="1810132" y="119515"/>
            <a:ext cx="1128844" cy="585367"/>
            <a:chOff x="-184105" y="1311292"/>
            <a:chExt cx="1128844" cy="585367"/>
          </a:xfrm>
        </p:grpSpPr>
        <p:sp>
          <p:nvSpPr>
            <p:cNvPr id="528" name="Google Shape;528;p17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17"/>
          <p:cNvGrpSpPr/>
          <p:nvPr/>
        </p:nvGrpSpPr>
        <p:grpSpPr>
          <a:xfrm rot="-8502264">
            <a:off x="8317967" y="2517554"/>
            <a:ext cx="681993" cy="295983"/>
            <a:chOff x="-118799" y="1822933"/>
            <a:chExt cx="682014" cy="295992"/>
          </a:xfrm>
        </p:grpSpPr>
        <p:sp>
          <p:nvSpPr>
            <p:cNvPr id="531" name="Google Shape;531;p17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4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0"/>
          <p:cNvSpPr/>
          <p:nvPr/>
        </p:nvSpPr>
        <p:spPr>
          <a:xfrm>
            <a:off x="-657300" y="2724147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0"/>
          <p:cNvSpPr/>
          <p:nvPr/>
        </p:nvSpPr>
        <p:spPr>
          <a:xfrm>
            <a:off x="8360426" y="14934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0"/>
          <p:cNvSpPr/>
          <p:nvPr/>
        </p:nvSpPr>
        <p:spPr>
          <a:xfrm>
            <a:off x="6980225" y="33482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0"/>
          <p:cNvSpPr/>
          <p:nvPr/>
        </p:nvSpPr>
        <p:spPr>
          <a:xfrm>
            <a:off x="210501" y="1181213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0"/>
          <p:cNvSpPr txBox="1">
            <a:spLocks noGrp="1"/>
          </p:cNvSpPr>
          <p:nvPr>
            <p:ph type="ctrTitle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81" name="Google Shape;581;p20"/>
          <p:cNvGrpSpPr/>
          <p:nvPr/>
        </p:nvGrpSpPr>
        <p:grpSpPr>
          <a:xfrm rot="-1225597">
            <a:off x="870085" y="4339972"/>
            <a:ext cx="1526008" cy="990346"/>
            <a:chOff x="-317400" y="2698747"/>
            <a:chExt cx="1526040" cy="990367"/>
          </a:xfrm>
        </p:grpSpPr>
        <p:sp>
          <p:nvSpPr>
            <p:cNvPr id="582" name="Google Shape;582;p20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0"/>
          <p:cNvGrpSpPr/>
          <p:nvPr/>
        </p:nvGrpSpPr>
        <p:grpSpPr>
          <a:xfrm>
            <a:off x="-69165" y="3743944"/>
            <a:ext cx="457318" cy="1314767"/>
            <a:chOff x="-69165" y="3743944"/>
            <a:chExt cx="457318" cy="1314767"/>
          </a:xfrm>
        </p:grpSpPr>
        <p:sp>
          <p:nvSpPr>
            <p:cNvPr id="585" name="Google Shape;585;p20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0"/>
          <p:cNvGrpSpPr/>
          <p:nvPr/>
        </p:nvGrpSpPr>
        <p:grpSpPr>
          <a:xfrm>
            <a:off x="340472" y="4913318"/>
            <a:ext cx="974698" cy="470491"/>
            <a:chOff x="388097" y="4985180"/>
            <a:chExt cx="974698" cy="470491"/>
          </a:xfrm>
        </p:grpSpPr>
        <p:sp>
          <p:nvSpPr>
            <p:cNvPr id="588" name="Google Shape;588;p20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0"/>
          <p:cNvGrpSpPr/>
          <p:nvPr/>
        </p:nvGrpSpPr>
        <p:grpSpPr>
          <a:xfrm>
            <a:off x="28793" y="3958506"/>
            <a:ext cx="1045183" cy="1481774"/>
            <a:chOff x="309743" y="3942481"/>
            <a:chExt cx="1045183" cy="1481774"/>
          </a:xfrm>
        </p:grpSpPr>
        <p:sp>
          <p:nvSpPr>
            <p:cNvPr id="591" name="Google Shape;591;p20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0"/>
          <p:cNvGrpSpPr/>
          <p:nvPr/>
        </p:nvGrpSpPr>
        <p:grpSpPr>
          <a:xfrm rot="-5400000">
            <a:off x="1716327" y="4718905"/>
            <a:ext cx="412866" cy="878301"/>
            <a:chOff x="-108311" y="783480"/>
            <a:chExt cx="412866" cy="878301"/>
          </a:xfrm>
        </p:grpSpPr>
        <p:sp>
          <p:nvSpPr>
            <p:cNvPr id="594" name="Google Shape;594;p20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20"/>
          <p:cNvGrpSpPr/>
          <p:nvPr/>
        </p:nvGrpSpPr>
        <p:grpSpPr>
          <a:xfrm rot="1225597" flipH="1">
            <a:off x="7099097" y="4290972"/>
            <a:ext cx="1526008" cy="990346"/>
            <a:chOff x="-317400" y="2698747"/>
            <a:chExt cx="1526040" cy="990367"/>
          </a:xfrm>
        </p:grpSpPr>
        <p:sp>
          <p:nvSpPr>
            <p:cNvPr id="597" name="Google Shape;597;p20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0"/>
          <p:cNvGrpSpPr/>
          <p:nvPr/>
        </p:nvGrpSpPr>
        <p:grpSpPr>
          <a:xfrm flipH="1">
            <a:off x="9107036" y="3694944"/>
            <a:ext cx="457318" cy="1314767"/>
            <a:chOff x="-69165" y="3743944"/>
            <a:chExt cx="457318" cy="1314767"/>
          </a:xfrm>
        </p:grpSpPr>
        <p:sp>
          <p:nvSpPr>
            <p:cNvPr id="600" name="Google Shape;600;p20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0"/>
          <p:cNvGrpSpPr/>
          <p:nvPr/>
        </p:nvGrpSpPr>
        <p:grpSpPr>
          <a:xfrm flipH="1">
            <a:off x="8318694" y="4798730"/>
            <a:ext cx="974698" cy="470491"/>
            <a:chOff x="388097" y="4985180"/>
            <a:chExt cx="974698" cy="470491"/>
          </a:xfrm>
        </p:grpSpPr>
        <p:sp>
          <p:nvSpPr>
            <p:cNvPr id="603" name="Google Shape;603;p20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0"/>
          <p:cNvGrpSpPr/>
          <p:nvPr/>
        </p:nvGrpSpPr>
        <p:grpSpPr>
          <a:xfrm flipH="1">
            <a:off x="8239838" y="3858544"/>
            <a:ext cx="1045183" cy="1481774"/>
            <a:chOff x="309743" y="3942481"/>
            <a:chExt cx="1045183" cy="1481774"/>
          </a:xfrm>
        </p:grpSpPr>
        <p:sp>
          <p:nvSpPr>
            <p:cNvPr id="606" name="Google Shape;606;p20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0"/>
          <p:cNvGrpSpPr/>
          <p:nvPr/>
        </p:nvGrpSpPr>
        <p:grpSpPr>
          <a:xfrm rot="5400000" flipH="1">
            <a:off x="7328121" y="4594818"/>
            <a:ext cx="412866" cy="878301"/>
            <a:chOff x="-108311" y="783480"/>
            <a:chExt cx="412866" cy="878301"/>
          </a:xfrm>
        </p:grpSpPr>
        <p:sp>
          <p:nvSpPr>
            <p:cNvPr id="609" name="Google Shape;609;p20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3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23"/>
          <p:cNvGrpSpPr/>
          <p:nvPr/>
        </p:nvGrpSpPr>
        <p:grpSpPr>
          <a:xfrm rot="-4225303">
            <a:off x="-356364" y="4611753"/>
            <a:ext cx="1128862" cy="585377"/>
            <a:chOff x="-184105" y="1311292"/>
            <a:chExt cx="1128844" cy="585367"/>
          </a:xfrm>
        </p:grpSpPr>
        <p:sp>
          <p:nvSpPr>
            <p:cNvPr id="693" name="Google Shape;693;p2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3"/>
          <p:cNvGrpSpPr/>
          <p:nvPr/>
        </p:nvGrpSpPr>
        <p:grpSpPr>
          <a:xfrm rot="-7784505">
            <a:off x="487131" y="4611764"/>
            <a:ext cx="1128794" cy="585341"/>
            <a:chOff x="-184105" y="1311292"/>
            <a:chExt cx="1128844" cy="585367"/>
          </a:xfrm>
        </p:grpSpPr>
        <p:sp>
          <p:nvSpPr>
            <p:cNvPr id="696" name="Google Shape;696;p2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23"/>
          <p:cNvGrpSpPr/>
          <p:nvPr/>
        </p:nvGrpSpPr>
        <p:grpSpPr>
          <a:xfrm rot="5400000" flipH="1">
            <a:off x="272639" y="4990925"/>
            <a:ext cx="682014" cy="295992"/>
            <a:chOff x="-118799" y="1822933"/>
            <a:chExt cx="682014" cy="295992"/>
          </a:xfrm>
        </p:grpSpPr>
        <p:sp>
          <p:nvSpPr>
            <p:cNvPr id="699" name="Google Shape;699;p23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3"/>
          <p:cNvGrpSpPr/>
          <p:nvPr/>
        </p:nvGrpSpPr>
        <p:grpSpPr>
          <a:xfrm rot="-8100000">
            <a:off x="7924495" y="4782386"/>
            <a:ext cx="1128833" cy="585362"/>
            <a:chOff x="-184105" y="1311292"/>
            <a:chExt cx="1128844" cy="585367"/>
          </a:xfrm>
        </p:grpSpPr>
        <p:sp>
          <p:nvSpPr>
            <p:cNvPr id="702" name="Google Shape;702;p2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23"/>
          <p:cNvGrpSpPr/>
          <p:nvPr/>
        </p:nvGrpSpPr>
        <p:grpSpPr>
          <a:xfrm rot="-5792408">
            <a:off x="8052048" y="4187835"/>
            <a:ext cx="1526052" cy="990374"/>
            <a:chOff x="-317400" y="2698747"/>
            <a:chExt cx="1526040" cy="990367"/>
          </a:xfrm>
        </p:grpSpPr>
        <p:sp>
          <p:nvSpPr>
            <p:cNvPr id="705" name="Google Shape;705;p23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3"/>
          <p:cNvGrpSpPr/>
          <p:nvPr/>
        </p:nvGrpSpPr>
        <p:grpSpPr>
          <a:xfrm rot="-4662814">
            <a:off x="8583186" y="4041027"/>
            <a:ext cx="1128849" cy="585370"/>
            <a:chOff x="-184105" y="1311292"/>
            <a:chExt cx="1128844" cy="585367"/>
          </a:xfrm>
        </p:grpSpPr>
        <p:sp>
          <p:nvSpPr>
            <p:cNvPr id="708" name="Google Shape;708;p2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23"/>
          <p:cNvSpPr txBox="1">
            <a:spLocks noGrp="1"/>
          </p:cNvSpPr>
          <p:nvPr>
            <p:ph type="subTitle" idx="1"/>
          </p:nvPr>
        </p:nvSpPr>
        <p:spPr>
          <a:xfrm>
            <a:off x="951362" y="3716250"/>
            <a:ext cx="21252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23"/>
          <p:cNvSpPr txBox="1">
            <a:spLocks noGrp="1"/>
          </p:cNvSpPr>
          <p:nvPr>
            <p:ph type="subTitle" idx="2"/>
          </p:nvPr>
        </p:nvSpPr>
        <p:spPr>
          <a:xfrm>
            <a:off x="3514681" y="3716250"/>
            <a:ext cx="2121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2" name="Google Shape;712;p23"/>
          <p:cNvSpPr txBox="1">
            <a:spLocks noGrp="1"/>
          </p:cNvSpPr>
          <p:nvPr>
            <p:ph type="ctrTitle"/>
          </p:nvPr>
        </p:nvSpPr>
        <p:spPr>
          <a:xfrm>
            <a:off x="951362" y="3483850"/>
            <a:ext cx="21252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3" name="Google Shape;713;p23"/>
          <p:cNvSpPr txBox="1">
            <a:spLocks noGrp="1"/>
          </p:cNvSpPr>
          <p:nvPr>
            <p:ph type="ctrTitle" idx="3"/>
          </p:nvPr>
        </p:nvSpPr>
        <p:spPr>
          <a:xfrm>
            <a:off x="3514681" y="3483850"/>
            <a:ext cx="2121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4" name="Google Shape;714;p23"/>
          <p:cNvSpPr txBox="1">
            <a:spLocks noGrp="1"/>
          </p:cNvSpPr>
          <p:nvPr>
            <p:ph type="subTitle" idx="4"/>
          </p:nvPr>
        </p:nvSpPr>
        <p:spPr>
          <a:xfrm>
            <a:off x="6074100" y="3715342"/>
            <a:ext cx="2121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23"/>
          <p:cNvSpPr txBox="1">
            <a:spLocks noGrp="1"/>
          </p:cNvSpPr>
          <p:nvPr>
            <p:ph type="ctrTitle" idx="5"/>
          </p:nvPr>
        </p:nvSpPr>
        <p:spPr>
          <a:xfrm>
            <a:off x="6074100" y="3483850"/>
            <a:ext cx="2121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6" name="Google Shape;716;p23"/>
          <p:cNvSpPr txBox="1">
            <a:spLocks noGrp="1"/>
          </p:cNvSpPr>
          <p:nvPr>
            <p:ph type="ctrTitle" idx="6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25"/>
          <p:cNvGrpSpPr/>
          <p:nvPr/>
        </p:nvGrpSpPr>
        <p:grpSpPr>
          <a:xfrm rot="-4225303">
            <a:off x="-356364" y="4611753"/>
            <a:ext cx="1128862" cy="585377"/>
            <a:chOff x="-184105" y="1311292"/>
            <a:chExt cx="1128844" cy="585367"/>
          </a:xfrm>
        </p:grpSpPr>
        <p:sp>
          <p:nvSpPr>
            <p:cNvPr id="791" name="Google Shape;791;p25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5"/>
          <p:cNvGrpSpPr/>
          <p:nvPr/>
        </p:nvGrpSpPr>
        <p:grpSpPr>
          <a:xfrm rot="-7784505">
            <a:off x="487131" y="4611764"/>
            <a:ext cx="1128794" cy="585341"/>
            <a:chOff x="-184105" y="1311292"/>
            <a:chExt cx="1128844" cy="585367"/>
          </a:xfrm>
        </p:grpSpPr>
        <p:sp>
          <p:nvSpPr>
            <p:cNvPr id="794" name="Google Shape;794;p25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5"/>
          <p:cNvGrpSpPr/>
          <p:nvPr/>
        </p:nvGrpSpPr>
        <p:grpSpPr>
          <a:xfrm rot="5400000" flipH="1">
            <a:off x="272639" y="4990925"/>
            <a:ext cx="682014" cy="295992"/>
            <a:chOff x="-118799" y="1822933"/>
            <a:chExt cx="682014" cy="295992"/>
          </a:xfrm>
        </p:grpSpPr>
        <p:sp>
          <p:nvSpPr>
            <p:cNvPr id="797" name="Google Shape;797;p25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25"/>
          <p:cNvGrpSpPr/>
          <p:nvPr/>
        </p:nvGrpSpPr>
        <p:grpSpPr>
          <a:xfrm rot="-8502264">
            <a:off x="8527517" y="2950579"/>
            <a:ext cx="681993" cy="295983"/>
            <a:chOff x="-118799" y="1822933"/>
            <a:chExt cx="682014" cy="295992"/>
          </a:xfrm>
        </p:grpSpPr>
        <p:sp>
          <p:nvSpPr>
            <p:cNvPr id="800" name="Google Shape;800;p25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25"/>
          <p:cNvGrpSpPr/>
          <p:nvPr/>
        </p:nvGrpSpPr>
        <p:grpSpPr>
          <a:xfrm rot="7547287">
            <a:off x="8264427" y="422055"/>
            <a:ext cx="1128865" cy="585378"/>
            <a:chOff x="-184105" y="1311292"/>
            <a:chExt cx="1128844" cy="585367"/>
          </a:xfrm>
        </p:grpSpPr>
        <p:sp>
          <p:nvSpPr>
            <p:cNvPr id="803" name="Google Shape;803;p25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5"/>
          <p:cNvSpPr txBox="1">
            <a:spLocks noGrp="1"/>
          </p:cNvSpPr>
          <p:nvPr>
            <p:ph type="ctrTitle"/>
          </p:nvPr>
        </p:nvSpPr>
        <p:spPr>
          <a:xfrm>
            <a:off x="713275" y="539499"/>
            <a:ext cx="38673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6" name="Google Shape;806;p25"/>
          <p:cNvSpPr txBox="1">
            <a:spLocks noGrp="1"/>
          </p:cNvSpPr>
          <p:nvPr>
            <p:ph type="subTitle" idx="1"/>
          </p:nvPr>
        </p:nvSpPr>
        <p:spPr>
          <a:xfrm>
            <a:off x="713275" y="1446100"/>
            <a:ext cx="4339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25"/>
          <p:cNvSpPr txBox="1"/>
          <p:nvPr/>
        </p:nvSpPr>
        <p:spPr>
          <a:xfrm>
            <a:off x="4572000" y="539500"/>
            <a:ext cx="38673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8" name="Google Shape;808;p25"/>
          <p:cNvSpPr/>
          <p:nvPr/>
        </p:nvSpPr>
        <p:spPr>
          <a:xfrm>
            <a:off x="-895425" y="303312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5"/>
          <p:cNvSpPr/>
          <p:nvPr/>
        </p:nvSpPr>
        <p:spPr>
          <a:xfrm>
            <a:off x="6980225" y="10622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-94299" y="1202150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8360426" y="14934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7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26"/>
          <p:cNvGrpSpPr/>
          <p:nvPr/>
        </p:nvGrpSpPr>
        <p:grpSpPr>
          <a:xfrm>
            <a:off x="-68109" y="3293410"/>
            <a:ext cx="739514" cy="695063"/>
            <a:chOff x="124191" y="3482660"/>
            <a:chExt cx="739514" cy="695063"/>
          </a:xfrm>
        </p:grpSpPr>
        <p:sp>
          <p:nvSpPr>
            <p:cNvPr id="814" name="Google Shape;814;p26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6"/>
          <p:cNvGrpSpPr/>
          <p:nvPr/>
        </p:nvGrpSpPr>
        <p:grpSpPr>
          <a:xfrm rot="-1225597">
            <a:off x="870085" y="4339972"/>
            <a:ext cx="1526008" cy="990346"/>
            <a:chOff x="-317400" y="2698747"/>
            <a:chExt cx="1526040" cy="990367"/>
          </a:xfrm>
        </p:grpSpPr>
        <p:sp>
          <p:nvSpPr>
            <p:cNvPr id="817" name="Google Shape;817;p26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6"/>
          <p:cNvGrpSpPr/>
          <p:nvPr/>
        </p:nvGrpSpPr>
        <p:grpSpPr>
          <a:xfrm>
            <a:off x="-69165" y="3743944"/>
            <a:ext cx="457318" cy="1314767"/>
            <a:chOff x="-69165" y="3743944"/>
            <a:chExt cx="457318" cy="1314767"/>
          </a:xfrm>
        </p:grpSpPr>
        <p:sp>
          <p:nvSpPr>
            <p:cNvPr id="820" name="Google Shape;820;p26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6"/>
          <p:cNvGrpSpPr/>
          <p:nvPr/>
        </p:nvGrpSpPr>
        <p:grpSpPr>
          <a:xfrm>
            <a:off x="340472" y="4913318"/>
            <a:ext cx="974698" cy="470491"/>
            <a:chOff x="388097" y="4985180"/>
            <a:chExt cx="974698" cy="470491"/>
          </a:xfrm>
        </p:grpSpPr>
        <p:sp>
          <p:nvSpPr>
            <p:cNvPr id="823" name="Google Shape;823;p26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6"/>
          <p:cNvGrpSpPr/>
          <p:nvPr/>
        </p:nvGrpSpPr>
        <p:grpSpPr>
          <a:xfrm>
            <a:off x="28793" y="3958506"/>
            <a:ext cx="1045183" cy="1481774"/>
            <a:chOff x="309743" y="3942481"/>
            <a:chExt cx="1045183" cy="1481774"/>
          </a:xfrm>
        </p:grpSpPr>
        <p:sp>
          <p:nvSpPr>
            <p:cNvPr id="826" name="Google Shape;826;p26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26"/>
          <p:cNvGrpSpPr/>
          <p:nvPr/>
        </p:nvGrpSpPr>
        <p:grpSpPr>
          <a:xfrm rot="-5400000">
            <a:off x="3003636" y="4360947"/>
            <a:ext cx="661098" cy="1178789"/>
            <a:chOff x="-24712" y="1901786"/>
            <a:chExt cx="661098" cy="1178789"/>
          </a:xfrm>
        </p:grpSpPr>
        <p:sp>
          <p:nvSpPr>
            <p:cNvPr id="829" name="Google Shape;829;p26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26"/>
          <p:cNvGrpSpPr/>
          <p:nvPr/>
        </p:nvGrpSpPr>
        <p:grpSpPr>
          <a:xfrm rot="-5400000">
            <a:off x="1716327" y="4718905"/>
            <a:ext cx="412866" cy="878301"/>
            <a:chOff x="-108311" y="783480"/>
            <a:chExt cx="412866" cy="878301"/>
          </a:xfrm>
        </p:grpSpPr>
        <p:sp>
          <p:nvSpPr>
            <p:cNvPr id="832" name="Google Shape;832;p26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26"/>
          <p:cNvGrpSpPr/>
          <p:nvPr/>
        </p:nvGrpSpPr>
        <p:grpSpPr>
          <a:xfrm rot="-5400000">
            <a:off x="2472926" y="4885975"/>
            <a:ext cx="682014" cy="295992"/>
            <a:chOff x="-118799" y="1822933"/>
            <a:chExt cx="682014" cy="295992"/>
          </a:xfrm>
        </p:grpSpPr>
        <p:sp>
          <p:nvSpPr>
            <p:cNvPr id="835" name="Google Shape;835;p26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26"/>
          <p:cNvGrpSpPr/>
          <p:nvPr/>
        </p:nvGrpSpPr>
        <p:grpSpPr>
          <a:xfrm rot="-5400000">
            <a:off x="1882557" y="4583178"/>
            <a:ext cx="1128844" cy="585367"/>
            <a:chOff x="-184105" y="1311292"/>
            <a:chExt cx="1128844" cy="585367"/>
          </a:xfrm>
        </p:grpSpPr>
        <p:sp>
          <p:nvSpPr>
            <p:cNvPr id="838" name="Google Shape;838;p2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26"/>
          <p:cNvGrpSpPr/>
          <p:nvPr/>
        </p:nvGrpSpPr>
        <p:grpSpPr>
          <a:xfrm rot="1225597" flipH="1">
            <a:off x="7099097" y="4290972"/>
            <a:ext cx="1526008" cy="990346"/>
            <a:chOff x="-317400" y="2698747"/>
            <a:chExt cx="1526040" cy="990367"/>
          </a:xfrm>
        </p:grpSpPr>
        <p:sp>
          <p:nvSpPr>
            <p:cNvPr id="841" name="Google Shape;841;p26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26"/>
          <p:cNvGrpSpPr/>
          <p:nvPr/>
        </p:nvGrpSpPr>
        <p:grpSpPr>
          <a:xfrm flipH="1">
            <a:off x="9107036" y="3694944"/>
            <a:ext cx="457318" cy="1314767"/>
            <a:chOff x="-69165" y="3743944"/>
            <a:chExt cx="457318" cy="1314767"/>
          </a:xfrm>
        </p:grpSpPr>
        <p:sp>
          <p:nvSpPr>
            <p:cNvPr id="844" name="Google Shape;844;p26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26"/>
          <p:cNvGrpSpPr/>
          <p:nvPr/>
        </p:nvGrpSpPr>
        <p:grpSpPr>
          <a:xfrm flipH="1">
            <a:off x="8318694" y="4798730"/>
            <a:ext cx="974698" cy="470491"/>
            <a:chOff x="388097" y="4985180"/>
            <a:chExt cx="974698" cy="470491"/>
          </a:xfrm>
        </p:grpSpPr>
        <p:sp>
          <p:nvSpPr>
            <p:cNvPr id="847" name="Google Shape;847;p26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26"/>
          <p:cNvGrpSpPr/>
          <p:nvPr/>
        </p:nvGrpSpPr>
        <p:grpSpPr>
          <a:xfrm flipH="1">
            <a:off x="8239838" y="3858544"/>
            <a:ext cx="1045183" cy="1481774"/>
            <a:chOff x="309743" y="3942481"/>
            <a:chExt cx="1045183" cy="1481774"/>
          </a:xfrm>
        </p:grpSpPr>
        <p:sp>
          <p:nvSpPr>
            <p:cNvPr id="850" name="Google Shape;850;p26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26"/>
          <p:cNvGrpSpPr/>
          <p:nvPr/>
        </p:nvGrpSpPr>
        <p:grpSpPr>
          <a:xfrm rot="5400000" flipH="1">
            <a:off x="5830456" y="4311947"/>
            <a:ext cx="661098" cy="1178789"/>
            <a:chOff x="-24712" y="1901786"/>
            <a:chExt cx="661098" cy="1178789"/>
          </a:xfrm>
        </p:grpSpPr>
        <p:sp>
          <p:nvSpPr>
            <p:cNvPr id="853" name="Google Shape;853;p26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6"/>
          <p:cNvGrpSpPr/>
          <p:nvPr/>
        </p:nvGrpSpPr>
        <p:grpSpPr>
          <a:xfrm flipH="1">
            <a:off x="8470134" y="2956873"/>
            <a:ext cx="739514" cy="695063"/>
            <a:chOff x="124191" y="3482660"/>
            <a:chExt cx="739514" cy="695063"/>
          </a:xfrm>
        </p:grpSpPr>
        <p:sp>
          <p:nvSpPr>
            <p:cNvPr id="856" name="Google Shape;856;p26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26"/>
          <p:cNvGrpSpPr/>
          <p:nvPr/>
        </p:nvGrpSpPr>
        <p:grpSpPr>
          <a:xfrm rot="5400000" flipH="1">
            <a:off x="7328121" y="4594818"/>
            <a:ext cx="412866" cy="878301"/>
            <a:chOff x="-108311" y="783480"/>
            <a:chExt cx="412866" cy="878301"/>
          </a:xfrm>
        </p:grpSpPr>
        <p:sp>
          <p:nvSpPr>
            <p:cNvPr id="859" name="Google Shape;859;p26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6"/>
          <p:cNvGrpSpPr/>
          <p:nvPr/>
        </p:nvGrpSpPr>
        <p:grpSpPr>
          <a:xfrm rot="5400000" flipH="1">
            <a:off x="6340249" y="4836975"/>
            <a:ext cx="682014" cy="295992"/>
            <a:chOff x="-118799" y="1822933"/>
            <a:chExt cx="682014" cy="295992"/>
          </a:xfrm>
        </p:grpSpPr>
        <p:sp>
          <p:nvSpPr>
            <p:cNvPr id="862" name="Google Shape;862;p26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6"/>
          <p:cNvGrpSpPr/>
          <p:nvPr/>
        </p:nvGrpSpPr>
        <p:grpSpPr>
          <a:xfrm rot="5400000" flipH="1">
            <a:off x="6483788" y="4534178"/>
            <a:ext cx="1128844" cy="585367"/>
            <a:chOff x="-184105" y="1311292"/>
            <a:chExt cx="1128844" cy="585367"/>
          </a:xfrm>
        </p:grpSpPr>
        <p:sp>
          <p:nvSpPr>
            <p:cNvPr id="865" name="Google Shape;865;p2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26"/>
          <p:cNvSpPr/>
          <p:nvPr/>
        </p:nvSpPr>
        <p:spPr>
          <a:xfrm>
            <a:off x="8360426" y="12648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>
            <a:off x="6980225" y="10622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8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27"/>
          <p:cNvGrpSpPr/>
          <p:nvPr/>
        </p:nvGrpSpPr>
        <p:grpSpPr>
          <a:xfrm rot="8100000">
            <a:off x="8490232" y="515348"/>
            <a:ext cx="1128833" cy="585362"/>
            <a:chOff x="-184105" y="1311292"/>
            <a:chExt cx="1128844" cy="585367"/>
          </a:xfrm>
        </p:grpSpPr>
        <p:sp>
          <p:nvSpPr>
            <p:cNvPr id="871" name="Google Shape;871;p27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27"/>
          <p:cNvGrpSpPr/>
          <p:nvPr/>
        </p:nvGrpSpPr>
        <p:grpSpPr>
          <a:xfrm rot="10407592">
            <a:off x="7899578" y="1068391"/>
            <a:ext cx="1526052" cy="990374"/>
            <a:chOff x="-317400" y="2698747"/>
            <a:chExt cx="1526040" cy="990367"/>
          </a:xfrm>
        </p:grpSpPr>
        <p:sp>
          <p:nvSpPr>
            <p:cNvPr id="874" name="Google Shape;874;p27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27"/>
          <p:cNvGrpSpPr/>
          <p:nvPr/>
        </p:nvGrpSpPr>
        <p:grpSpPr>
          <a:xfrm rot="4627950" flipH="1">
            <a:off x="8770794" y="1777714"/>
            <a:ext cx="682022" cy="295996"/>
            <a:chOff x="-118799" y="1822933"/>
            <a:chExt cx="682014" cy="295992"/>
          </a:xfrm>
        </p:grpSpPr>
        <p:sp>
          <p:nvSpPr>
            <p:cNvPr id="877" name="Google Shape;877;p27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7"/>
          <p:cNvGrpSpPr/>
          <p:nvPr/>
        </p:nvGrpSpPr>
        <p:grpSpPr>
          <a:xfrm rot="10407592">
            <a:off x="7899578" y="-13321"/>
            <a:ext cx="1526052" cy="990374"/>
            <a:chOff x="-317400" y="2698747"/>
            <a:chExt cx="1526040" cy="990367"/>
          </a:xfrm>
        </p:grpSpPr>
        <p:sp>
          <p:nvSpPr>
            <p:cNvPr id="880" name="Google Shape;880;p27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7"/>
          <p:cNvGrpSpPr/>
          <p:nvPr/>
        </p:nvGrpSpPr>
        <p:grpSpPr>
          <a:xfrm rot="-10062814">
            <a:off x="7748869" y="-143355"/>
            <a:ext cx="1128849" cy="585370"/>
            <a:chOff x="-184105" y="1311292"/>
            <a:chExt cx="1128844" cy="585367"/>
          </a:xfrm>
        </p:grpSpPr>
        <p:sp>
          <p:nvSpPr>
            <p:cNvPr id="883" name="Google Shape;883;p27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27"/>
          <p:cNvGrpSpPr/>
          <p:nvPr/>
        </p:nvGrpSpPr>
        <p:grpSpPr>
          <a:xfrm rot="-7200044" flipH="1">
            <a:off x="7312033" y="124324"/>
            <a:ext cx="681999" cy="295986"/>
            <a:chOff x="-118799" y="1822933"/>
            <a:chExt cx="682014" cy="295992"/>
          </a:xfrm>
        </p:grpSpPr>
        <p:sp>
          <p:nvSpPr>
            <p:cNvPr id="886" name="Google Shape;886;p27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27"/>
          <p:cNvSpPr/>
          <p:nvPr/>
        </p:nvSpPr>
        <p:spPr>
          <a:xfrm>
            <a:off x="-342975" y="1156797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7"/>
          <p:cNvSpPr/>
          <p:nvPr/>
        </p:nvSpPr>
        <p:spPr>
          <a:xfrm>
            <a:off x="1124901" y="382200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9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28"/>
          <p:cNvGrpSpPr/>
          <p:nvPr/>
        </p:nvGrpSpPr>
        <p:grpSpPr>
          <a:xfrm rot="-4225303">
            <a:off x="-356364" y="4611753"/>
            <a:ext cx="1128862" cy="585377"/>
            <a:chOff x="-184105" y="1311292"/>
            <a:chExt cx="1128844" cy="585367"/>
          </a:xfrm>
        </p:grpSpPr>
        <p:sp>
          <p:nvSpPr>
            <p:cNvPr id="892" name="Google Shape;892;p2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28"/>
          <p:cNvGrpSpPr/>
          <p:nvPr/>
        </p:nvGrpSpPr>
        <p:grpSpPr>
          <a:xfrm rot="-7784505">
            <a:off x="487131" y="4611764"/>
            <a:ext cx="1128794" cy="585341"/>
            <a:chOff x="-184105" y="1311292"/>
            <a:chExt cx="1128844" cy="585367"/>
          </a:xfrm>
        </p:grpSpPr>
        <p:sp>
          <p:nvSpPr>
            <p:cNvPr id="895" name="Google Shape;895;p2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28"/>
          <p:cNvGrpSpPr/>
          <p:nvPr/>
        </p:nvGrpSpPr>
        <p:grpSpPr>
          <a:xfrm rot="5400000" flipH="1">
            <a:off x="272639" y="4990925"/>
            <a:ext cx="682014" cy="295992"/>
            <a:chOff x="-118799" y="1822933"/>
            <a:chExt cx="682014" cy="295992"/>
          </a:xfrm>
        </p:grpSpPr>
        <p:sp>
          <p:nvSpPr>
            <p:cNvPr id="898" name="Google Shape;898;p28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8"/>
          <p:cNvGrpSpPr/>
          <p:nvPr/>
        </p:nvGrpSpPr>
        <p:grpSpPr>
          <a:xfrm rot="-8502264">
            <a:off x="8527517" y="2950579"/>
            <a:ext cx="681993" cy="295983"/>
            <a:chOff x="-118799" y="1822933"/>
            <a:chExt cx="682014" cy="295992"/>
          </a:xfrm>
        </p:grpSpPr>
        <p:sp>
          <p:nvSpPr>
            <p:cNvPr id="901" name="Google Shape;901;p28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8"/>
          <p:cNvGrpSpPr/>
          <p:nvPr/>
        </p:nvGrpSpPr>
        <p:grpSpPr>
          <a:xfrm rot="7547287">
            <a:off x="7988202" y="431580"/>
            <a:ext cx="1128865" cy="585378"/>
            <a:chOff x="-184105" y="1311292"/>
            <a:chExt cx="1128844" cy="585367"/>
          </a:xfrm>
        </p:grpSpPr>
        <p:sp>
          <p:nvSpPr>
            <p:cNvPr id="904" name="Google Shape;904;p2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28"/>
          <p:cNvSpPr/>
          <p:nvPr/>
        </p:nvSpPr>
        <p:spPr>
          <a:xfrm>
            <a:off x="230250" y="826897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8"/>
          <p:cNvSpPr/>
          <p:nvPr/>
        </p:nvSpPr>
        <p:spPr>
          <a:xfrm>
            <a:off x="4512326" y="3401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 rot="-4225303">
            <a:off x="-356364" y="4611753"/>
            <a:ext cx="1128862" cy="585377"/>
            <a:chOff x="-184105" y="1311292"/>
            <a:chExt cx="1128844" cy="585367"/>
          </a:xfrm>
        </p:grpSpPr>
        <p:sp>
          <p:nvSpPr>
            <p:cNvPr id="86" name="Google Shape;86;p4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 rot="-7784505">
            <a:off x="487131" y="4611764"/>
            <a:ext cx="1128794" cy="585341"/>
            <a:chOff x="-184105" y="1311292"/>
            <a:chExt cx="1128844" cy="585367"/>
          </a:xfrm>
        </p:grpSpPr>
        <p:sp>
          <p:nvSpPr>
            <p:cNvPr id="89" name="Google Shape;89;p4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5400000" flipH="1">
            <a:off x="272639" y="4990925"/>
            <a:ext cx="682014" cy="295992"/>
            <a:chOff x="-118799" y="1822933"/>
            <a:chExt cx="682014" cy="295992"/>
          </a:xfrm>
        </p:grpSpPr>
        <p:sp>
          <p:nvSpPr>
            <p:cNvPr id="92" name="Google Shape;92;p4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9774468">
            <a:off x="8316181" y="427327"/>
            <a:ext cx="1128805" cy="585347"/>
            <a:chOff x="-184105" y="1311292"/>
            <a:chExt cx="1128844" cy="585367"/>
          </a:xfrm>
        </p:grpSpPr>
        <p:sp>
          <p:nvSpPr>
            <p:cNvPr id="95" name="Google Shape;95;p4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10407592">
            <a:off x="7816978" y="-132634"/>
            <a:ext cx="1526052" cy="990374"/>
            <a:chOff x="-317400" y="2698747"/>
            <a:chExt cx="1526040" cy="990367"/>
          </a:xfrm>
        </p:grpSpPr>
        <p:sp>
          <p:nvSpPr>
            <p:cNvPr id="98" name="Google Shape;98;p4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flipH="1">
            <a:off x="8712464" y="869625"/>
            <a:ext cx="682014" cy="295992"/>
            <a:chOff x="-118799" y="1822933"/>
            <a:chExt cx="682014" cy="295992"/>
          </a:xfrm>
        </p:grpSpPr>
        <p:sp>
          <p:nvSpPr>
            <p:cNvPr id="101" name="Google Shape;101;p4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135000" y="27437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8550926" y="25717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713250" y="1165625"/>
            <a:ext cx="7717500" cy="3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ctrTitle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 rot="-1225597">
            <a:off x="870085" y="4339972"/>
            <a:ext cx="1526008" cy="990346"/>
            <a:chOff x="-317400" y="2698747"/>
            <a:chExt cx="1526040" cy="990367"/>
          </a:xfrm>
        </p:grpSpPr>
        <p:sp>
          <p:nvSpPr>
            <p:cNvPr id="109" name="Google Shape;109;p5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5"/>
          <p:cNvGrpSpPr/>
          <p:nvPr/>
        </p:nvGrpSpPr>
        <p:grpSpPr>
          <a:xfrm>
            <a:off x="-69165" y="3743944"/>
            <a:ext cx="457318" cy="1314767"/>
            <a:chOff x="-69165" y="3743944"/>
            <a:chExt cx="457318" cy="1314767"/>
          </a:xfrm>
        </p:grpSpPr>
        <p:sp>
          <p:nvSpPr>
            <p:cNvPr id="112" name="Google Shape;112;p5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5"/>
          <p:cNvGrpSpPr/>
          <p:nvPr/>
        </p:nvGrpSpPr>
        <p:grpSpPr>
          <a:xfrm>
            <a:off x="340472" y="4913318"/>
            <a:ext cx="974698" cy="470491"/>
            <a:chOff x="388097" y="4985180"/>
            <a:chExt cx="974698" cy="470491"/>
          </a:xfrm>
        </p:grpSpPr>
        <p:sp>
          <p:nvSpPr>
            <p:cNvPr id="115" name="Google Shape;115;p5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5"/>
          <p:cNvGrpSpPr/>
          <p:nvPr/>
        </p:nvGrpSpPr>
        <p:grpSpPr>
          <a:xfrm>
            <a:off x="28793" y="3958506"/>
            <a:ext cx="1045183" cy="1481774"/>
            <a:chOff x="309743" y="3942481"/>
            <a:chExt cx="1045183" cy="1481774"/>
          </a:xfrm>
        </p:grpSpPr>
        <p:sp>
          <p:nvSpPr>
            <p:cNvPr id="118" name="Google Shape;118;p5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>
            <a:off x="-18209" y="2500960"/>
            <a:ext cx="739514" cy="695063"/>
            <a:chOff x="124191" y="3482660"/>
            <a:chExt cx="739514" cy="695063"/>
          </a:xfrm>
        </p:grpSpPr>
        <p:sp>
          <p:nvSpPr>
            <p:cNvPr id="121" name="Google Shape;121;p5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 rot="-5400000">
            <a:off x="1716327" y="4718905"/>
            <a:ext cx="412866" cy="878301"/>
            <a:chOff x="-108311" y="783480"/>
            <a:chExt cx="412866" cy="878301"/>
          </a:xfrm>
        </p:grpSpPr>
        <p:sp>
          <p:nvSpPr>
            <p:cNvPr id="124" name="Google Shape;124;p5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1225597" flipH="1">
            <a:off x="7099097" y="4290972"/>
            <a:ext cx="1526008" cy="990346"/>
            <a:chOff x="-317400" y="2698747"/>
            <a:chExt cx="1526040" cy="990367"/>
          </a:xfrm>
        </p:grpSpPr>
        <p:sp>
          <p:nvSpPr>
            <p:cNvPr id="127" name="Google Shape;127;p5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5"/>
          <p:cNvGrpSpPr/>
          <p:nvPr/>
        </p:nvGrpSpPr>
        <p:grpSpPr>
          <a:xfrm flipH="1">
            <a:off x="9107036" y="3694944"/>
            <a:ext cx="457318" cy="1314767"/>
            <a:chOff x="-69165" y="3743944"/>
            <a:chExt cx="457318" cy="1314767"/>
          </a:xfrm>
        </p:grpSpPr>
        <p:sp>
          <p:nvSpPr>
            <p:cNvPr id="130" name="Google Shape;130;p5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flipH="1">
            <a:off x="8318694" y="4798730"/>
            <a:ext cx="974698" cy="470491"/>
            <a:chOff x="388097" y="4985180"/>
            <a:chExt cx="974698" cy="470491"/>
          </a:xfrm>
        </p:grpSpPr>
        <p:sp>
          <p:nvSpPr>
            <p:cNvPr id="133" name="Google Shape;133;p5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flipH="1">
            <a:off x="8239838" y="3858544"/>
            <a:ext cx="1045183" cy="1481774"/>
            <a:chOff x="309743" y="3942481"/>
            <a:chExt cx="1045183" cy="1481774"/>
          </a:xfrm>
        </p:grpSpPr>
        <p:sp>
          <p:nvSpPr>
            <p:cNvPr id="136" name="Google Shape;136;p5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7328121" y="4594818"/>
            <a:ext cx="412866" cy="878301"/>
            <a:chOff x="-108311" y="783480"/>
            <a:chExt cx="412866" cy="878301"/>
          </a:xfrm>
        </p:grpSpPr>
        <p:sp>
          <p:nvSpPr>
            <p:cNvPr id="139" name="Google Shape;139;p5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 rot="-8502264">
            <a:off x="8397067" y="2371891"/>
            <a:ext cx="681993" cy="295983"/>
            <a:chOff x="-118799" y="1822933"/>
            <a:chExt cx="682014" cy="295992"/>
          </a:xfrm>
        </p:grpSpPr>
        <p:sp>
          <p:nvSpPr>
            <p:cNvPr id="142" name="Google Shape;142;p5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3663235">
            <a:off x="-456714" y="1024760"/>
            <a:ext cx="1128876" cy="585384"/>
            <a:chOff x="-184105" y="1311292"/>
            <a:chExt cx="1128844" cy="585367"/>
          </a:xfrm>
        </p:grpSpPr>
        <p:sp>
          <p:nvSpPr>
            <p:cNvPr id="145" name="Google Shape;145;p5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7547287">
            <a:off x="8198002" y="724230"/>
            <a:ext cx="1128865" cy="585378"/>
            <a:chOff x="-184105" y="1311292"/>
            <a:chExt cx="1128844" cy="585367"/>
          </a:xfrm>
        </p:grpSpPr>
        <p:sp>
          <p:nvSpPr>
            <p:cNvPr id="148" name="Google Shape;148;p5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5"/>
          <p:cNvSpPr txBox="1">
            <a:spLocks noGrp="1"/>
          </p:cNvSpPr>
          <p:nvPr>
            <p:ph type="ctrTitle"/>
          </p:nvPr>
        </p:nvSpPr>
        <p:spPr>
          <a:xfrm>
            <a:off x="721400" y="2775500"/>
            <a:ext cx="2551200" cy="42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1"/>
          </p:nvPr>
        </p:nvSpPr>
        <p:spPr>
          <a:xfrm>
            <a:off x="721400" y="3122000"/>
            <a:ext cx="2551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ctrTitle" idx="2"/>
          </p:nvPr>
        </p:nvSpPr>
        <p:spPr>
          <a:xfrm>
            <a:off x="5864013" y="1482825"/>
            <a:ext cx="2555400" cy="42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3"/>
          </p:nvPr>
        </p:nvSpPr>
        <p:spPr>
          <a:xfrm>
            <a:off x="5873363" y="1829325"/>
            <a:ext cx="25554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ctrTitle" idx="4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154050" y="77772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1468651" y="312413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 rot="-4225303">
            <a:off x="-356364" y="4611753"/>
            <a:ext cx="1128862" cy="585377"/>
            <a:chOff x="-184105" y="1311292"/>
            <a:chExt cx="1128844" cy="585367"/>
          </a:xfrm>
        </p:grpSpPr>
        <p:sp>
          <p:nvSpPr>
            <p:cNvPr id="159" name="Google Shape;159;p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-7784505">
            <a:off x="487131" y="4611764"/>
            <a:ext cx="1128794" cy="585341"/>
            <a:chOff x="-184105" y="1311292"/>
            <a:chExt cx="1128844" cy="585367"/>
          </a:xfrm>
        </p:grpSpPr>
        <p:sp>
          <p:nvSpPr>
            <p:cNvPr id="162" name="Google Shape;162;p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5400000" flipH="1">
            <a:off x="272639" y="4990925"/>
            <a:ext cx="682014" cy="295992"/>
            <a:chOff x="-118799" y="1822933"/>
            <a:chExt cx="682014" cy="295992"/>
          </a:xfrm>
        </p:grpSpPr>
        <p:sp>
          <p:nvSpPr>
            <p:cNvPr id="165" name="Google Shape;165;p6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9774468">
            <a:off x="8316181" y="427327"/>
            <a:ext cx="1128805" cy="585347"/>
            <a:chOff x="-184105" y="1311292"/>
            <a:chExt cx="1128844" cy="585367"/>
          </a:xfrm>
        </p:grpSpPr>
        <p:sp>
          <p:nvSpPr>
            <p:cNvPr id="168" name="Google Shape;168;p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10407592">
            <a:off x="7816978" y="-132634"/>
            <a:ext cx="1526052" cy="990374"/>
            <a:chOff x="-317400" y="2698747"/>
            <a:chExt cx="1526040" cy="990367"/>
          </a:xfrm>
        </p:grpSpPr>
        <p:sp>
          <p:nvSpPr>
            <p:cNvPr id="171" name="Google Shape;171;p6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6"/>
          <p:cNvGrpSpPr/>
          <p:nvPr/>
        </p:nvGrpSpPr>
        <p:grpSpPr>
          <a:xfrm flipH="1">
            <a:off x="8712464" y="869625"/>
            <a:ext cx="682014" cy="295992"/>
            <a:chOff x="-118799" y="1822933"/>
            <a:chExt cx="682014" cy="295992"/>
          </a:xfrm>
        </p:grpSpPr>
        <p:sp>
          <p:nvSpPr>
            <p:cNvPr id="174" name="Google Shape;174;p6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6"/>
          <p:cNvGrpSpPr/>
          <p:nvPr/>
        </p:nvGrpSpPr>
        <p:grpSpPr>
          <a:xfrm rot="-8100000">
            <a:off x="7924495" y="4782386"/>
            <a:ext cx="1128833" cy="585362"/>
            <a:chOff x="-184105" y="1311292"/>
            <a:chExt cx="1128844" cy="585367"/>
          </a:xfrm>
        </p:grpSpPr>
        <p:sp>
          <p:nvSpPr>
            <p:cNvPr id="177" name="Google Shape;177;p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-5792408">
            <a:off x="6970335" y="4187835"/>
            <a:ext cx="1526052" cy="990374"/>
            <a:chOff x="-317400" y="2698747"/>
            <a:chExt cx="1526040" cy="990367"/>
          </a:xfrm>
        </p:grpSpPr>
        <p:sp>
          <p:nvSpPr>
            <p:cNvPr id="180" name="Google Shape;180;p6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6"/>
          <p:cNvGrpSpPr/>
          <p:nvPr/>
        </p:nvGrpSpPr>
        <p:grpSpPr>
          <a:xfrm rot="10027950" flipH="1">
            <a:off x="7030216" y="4984226"/>
            <a:ext cx="682022" cy="295996"/>
            <a:chOff x="-118799" y="1822933"/>
            <a:chExt cx="682014" cy="295992"/>
          </a:xfrm>
        </p:grpSpPr>
        <p:sp>
          <p:nvSpPr>
            <p:cNvPr id="183" name="Google Shape;183;p6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6"/>
          <p:cNvGrpSpPr/>
          <p:nvPr/>
        </p:nvGrpSpPr>
        <p:grpSpPr>
          <a:xfrm rot="-5792408">
            <a:off x="8052048" y="4187835"/>
            <a:ext cx="1526052" cy="990374"/>
            <a:chOff x="-317400" y="2698747"/>
            <a:chExt cx="1526040" cy="990367"/>
          </a:xfrm>
        </p:grpSpPr>
        <p:sp>
          <p:nvSpPr>
            <p:cNvPr id="186" name="Google Shape;186;p6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6"/>
          <p:cNvGrpSpPr/>
          <p:nvPr/>
        </p:nvGrpSpPr>
        <p:grpSpPr>
          <a:xfrm rot="-4662814">
            <a:off x="8583186" y="4041027"/>
            <a:ext cx="1128849" cy="585370"/>
            <a:chOff x="-184105" y="1311292"/>
            <a:chExt cx="1128844" cy="585367"/>
          </a:xfrm>
        </p:grpSpPr>
        <p:sp>
          <p:nvSpPr>
            <p:cNvPr id="189" name="Google Shape;189;p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6"/>
          <p:cNvGrpSpPr/>
          <p:nvPr/>
        </p:nvGrpSpPr>
        <p:grpSpPr>
          <a:xfrm rot="-1800044" flipH="1">
            <a:off x="8683624" y="3525458"/>
            <a:ext cx="681999" cy="295986"/>
            <a:chOff x="-118799" y="1822933"/>
            <a:chExt cx="682014" cy="295992"/>
          </a:xfrm>
        </p:grpSpPr>
        <p:sp>
          <p:nvSpPr>
            <p:cNvPr id="192" name="Google Shape;192;p6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6"/>
          <p:cNvSpPr txBox="1">
            <a:spLocks noGrp="1"/>
          </p:cNvSpPr>
          <p:nvPr>
            <p:ph type="ctrTitle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7991613" y="654138"/>
            <a:ext cx="878327" cy="270113"/>
          </a:xfrm>
          <a:custGeom>
            <a:avLst/>
            <a:gdLst/>
            <a:ahLst/>
            <a:cxnLst/>
            <a:rect l="l" t="t" r="r" b="b"/>
            <a:pathLst>
              <a:path w="16239" h="4994" extrusionOk="0">
                <a:moveTo>
                  <a:pt x="11321" y="0"/>
                </a:moveTo>
                <a:cubicBezTo>
                  <a:pt x="10695" y="0"/>
                  <a:pt x="10030" y="296"/>
                  <a:pt x="9668" y="808"/>
                </a:cubicBezTo>
                <a:cubicBezTo>
                  <a:pt x="9124" y="1520"/>
                  <a:pt x="9124" y="2524"/>
                  <a:pt x="9124" y="2524"/>
                </a:cubicBezTo>
                <a:cubicBezTo>
                  <a:pt x="9124" y="2136"/>
                  <a:pt x="9124" y="1423"/>
                  <a:pt x="8321" y="1423"/>
                </a:cubicBezTo>
                <a:cubicBezTo>
                  <a:pt x="8259" y="1423"/>
                  <a:pt x="8192" y="1427"/>
                  <a:pt x="8119" y="1436"/>
                </a:cubicBezTo>
                <a:cubicBezTo>
                  <a:pt x="7157" y="1478"/>
                  <a:pt x="7366" y="2482"/>
                  <a:pt x="7366" y="3068"/>
                </a:cubicBezTo>
                <a:cubicBezTo>
                  <a:pt x="7366" y="2859"/>
                  <a:pt x="7282" y="1520"/>
                  <a:pt x="6320" y="1017"/>
                </a:cubicBezTo>
                <a:cubicBezTo>
                  <a:pt x="5977" y="821"/>
                  <a:pt x="5633" y="740"/>
                  <a:pt x="5307" y="740"/>
                </a:cubicBezTo>
                <a:cubicBezTo>
                  <a:pt x="5076" y="740"/>
                  <a:pt x="4854" y="781"/>
                  <a:pt x="4646" y="850"/>
                </a:cubicBezTo>
                <a:cubicBezTo>
                  <a:pt x="3892" y="1101"/>
                  <a:pt x="3683" y="1645"/>
                  <a:pt x="3851" y="2147"/>
                </a:cubicBezTo>
                <a:cubicBezTo>
                  <a:pt x="4060" y="2775"/>
                  <a:pt x="4855" y="3319"/>
                  <a:pt x="4855" y="3319"/>
                </a:cubicBezTo>
                <a:cubicBezTo>
                  <a:pt x="4855" y="3319"/>
                  <a:pt x="3934" y="2943"/>
                  <a:pt x="3516" y="2859"/>
                </a:cubicBezTo>
                <a:cubicBezTo>
                  <a:pt x="3198" y="2798"/>
                  <a:pt x="2804" y="2754"/>
                  <a:pt x="2402" y="2754"/>
                </a:cubicBezTo>
                <a:cubicBezTo>
                  <a:pt x="1693" y="2754"/>
                  <a:pt x="960" y="2892"/>
                  <a:pt x="586" y="3319"/>
                </a:cubicBezTo>
                <a:cubicBezTo>
                  <a:pt x="0" y="3947"/>
                  <a:pt x="837" y="4951"/>
                  <a:pt x="2511" y="4951"/>
                </a:cubicBezTo>
                <a:cubicBezTo>
                  <a:pt x="3641" y="4993"/>
                  <a:pt x="12932" y="4993"/>
                  <a:pt x="14020" y="4993"/>
                </a:cubicBezTo>
                <a:cubicBezTo>
                  <a:pt x="14941" y="4993"/>
                  <a:pt x="16239" y="4617"/>
                  <a:pt x="15988" y="3780"/>
                </a:cubicBezTo>
                <a:cubicBezTo>
                  <a:pt x="15856" y="3331"/>
                  <a:pt x="15124" y="3149"/>
                  <a:pt x="14340" y="3149"/>
                </a:cubicBezTo>
                <a:cubicBezTo>
                  <a:pt x="13880" y="3149"/>
                  <a:pt x="13402" y="3211"/>
                  <a:pt x="13016" y="3319"/>
                </a:cubicBezTo>
                <a:cubicBezTo>
                  <a:pt x="13560" y="3068"/>
                  <a:pt x="14104" y="2524"/>
                  <a:pt x="13476" y="2189"/>
                </a:cubicBezTo>
                <a:cubicBezTo>
                  <a:pt x="13321" y="2081"/>
                  <a:pt x="13137" y="2030"/>
                  <a:pt x="12940" y="2030"/>
                </a:cubicBezTo>
                <a:cubicBezTo>
                  <a:pt x="12604" y="2030"/>
                  <a:pt x="12229" y="2177"/>
                  <a:pt x="11886" y="2440"/>
                </a:cubicBezTo>
                <a:cubicBezTo>
                  <a:pt x="12095" y="2231"/>
                  <a:pt x="12305" y="1938"/>
                  <a:pt x="12430" y="1813"/>
                </a:cubicBezTo>
                <a:cubicBezTo>
                  <a:pt x="12807" y="1310"/>
                  <a:pt x="12849" y="473"/>
                  <a:pt x="12012" y="139"/>
                </a:cubicBezTo>
                <a:cubicBezTo>
                  <a:pt x="11801" y="45"/>
                  <a:pt x="11564" y="0"/>
                  <a:pt x="113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8419663" y="2665763"/>
            <a:ext cx="440525" cy="13320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8"/>
          <p:cNvGrpSpPr/>
          <p:nvPr/>
        </p:nvGrpSpPr>
        <p:grpSpPr>
          <a:xfrm rot="1174697">
            <a:off x="-369446" y="90936"/>
            <a:ext cx="1128862" cy="585377"/>
            <a:chOff x="-184105" y="1311292"/>
            <a:chExt cx="1128844" cy="585367"/>
          </a:xfrm>
        </p:grpSpPr>
        <p:sp>
          <p:nvSpPr>
            <p:cNvPr id="217" name="Google Shape;217;p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8"/>
          <p:cNvGrpSpPr/>
          <p:nvPr/>
        </p:nvGrpSpPr>
        <p:grpSpPr>
          <a:xfrm rot="-2384505">
            <a:off x="-369404" y="934414"/>
            <a:ext cx="1128794" cy="585341"/>
            <a:chOff x="-184105" y="1311292"/>
            <a:chExt cx="1128844" cy="585367"/>
          </a:xfrm>
        </p:grpSpPr>
        <p:sp>
          <p:nvSpPr>
            <p:cNvPr id="220" name="Google Shape;220;p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8"/>
          <p:cNvGrpSpPr/>
          <p:nvPr/>
        </p:nvGrpSpPr>
        <p:grpSpPr>
          <a:xfrm rot="10800000" flipH="1">
            <a:off x="-380501" y="641206"/>
            <a:ext cx="682014" cy="295992"/>
            <a:chOff x="-118799" y="1822933"/>
            <a:chExt cx="682014" cy="295992"/>
          </a:xfrm>
        </p:grpSpPr>
        <p:sp>
          <p:nvSpPr>
            <p:cNvPr id="223" name="Google Shape;223;p8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8"/>
          <p:cNvGrpSpPr/>
          <p:nvPr/>
        </p:nvGrpSpPr>
        <p:grpSpPr>
          <a:xfrm rot="-8100000">
            <a:off x="8075508" y="4853861"/>
            <a:ext cx="1128833" cy="585362"/>
            <a:chOff x="-184105" y="1311292"/>
            <a:chExt cx="1128844" cy="585367"/>
          </a:xfrm>
        </p:grpSpPr>
        <p:sp>
          <p:nvSpPr>
            <p:cNvPr id="226" name="Google Shape;226;p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8"/>
          <p:cNvGrpSpPr/>
          <p:nvPr/>
        </p:nvGrpSpPr>
        <p:grpSpPr>
          <a:xfrm rot="-5792408">
            <a:off x="7121348" y="4259310"/>
            <a:ext cx="1526052" cy="990374"/>
            <a:chOff x="-317400" y="2698747"/>
            <a:chExt cx="1526040" cy="990367"/>
          </a:xfrm>
        </p:grpSpPr>
        <p:sp>
          <p:nvSpPr>
            <p:cNvPr id="229" name="Google Shape;229;p8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8"/>
          <p:cNvGrpSpPr/>
          <p:nvPr/>
        </p:nvGrpSpPr>
        <p:grpSpPr>
          <a:xfrm rot="10027950" flipH="1">
            <a:off x="7181229" y="5055701"/>
            <a:ext cx="682022" cy="295996"/>
            <a:chOff x="-118799" y="1822933"/>
            <a:chExt cx="682014" cy="295992"/>
          </a:xfrm>
        </p:grpSpPr>
        <p:sp>
          <p:nvSpPr>
            <p:cNvPr id="232" name="Google Shape;232;p8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792408">
            <a:off x="8203060" y="4259310"/>
            <a:ext cx="1526052" cy="990374"/>
            <a:chOff x="-317400" y="2698747"/>
            <a:chExt cx="1526040" cy="990367"/>
          </a:xfrm>
        </p:grpSpPr>
        <p:sp>
          <p:nvSpPr>
            <p:cNvPr id="235" name="Google Shape;235;p8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8"/>
          <p:cNvGrpSpPr/>
          <p:nvPr/>
        </p:nvGrpSpPr>
        <p:grpSpPr>
          <a:xfrm rot="-4662814">
            <a:off x="8734199" y="4112502"/>
            <a:ext cx="1128849" cy="585370"/>
            <a:chOff x="-184105" y="1311292"/>
            <a:chExt cx="1128844" cy="585367"/>
          </a:xfrm>
        </p:grpSpPr>
        <p:sp>
          <p:nvSpPr>
            <p:cNvPr id="238" name="Google Shape;238;p8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8"/>
          <p:cNvGrpSpPr/>
          <p:nvPr/>
        </p:nvGrpSpPr>
        <p:grpSpPr>
          <a:xfrm rot="-1800044" flipH="1">
            <a:off x="8834636" y="3596933"/>
            <a:ext cx="681999" cy="295986"/>
            <a:chOff x="-118799" y="1822933"/>
            <a:chExt cx="682014" cy="295992"/>
          </a:xfrm>
        </p:grpSpPr>
        <p:sp>
          <p:nvSpPr>
            <p:cNvPr id="241" name="Google Shape;241;p8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4248175" y="1214575"/>
            <a:ext cx="4182600" cy="21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13"/>
          <p:cNvGrpSpPr/>
          <p:nvPr/>
        </p:nvGrpSpPr>
        <p:grpSpPr>
          <a:xfrm rot="-8502264">
            <a:off x="8317967" y="2517554"/>
            <a:ext cx="681993" cy="295983"/>
            <a:chOff x="-118799" y="1822933"/>
            <a:chExt cx="682014" cy="295992"/>
          </a:xfrm>
        </p:grpSpPr>
        <p:sp>
          <p:nvSpPr>
            <p:cNvPr id="337" name="Google Shape;337;p13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 rot="-5400000">
            <a:off x="-220093" y="4168078"/>
            <a:ext cx="1128844" cy="585367"/>
            <a:chOff x="-184105" y="1311292"/>
            <a:chExt cx="1128844" cy="585367"/>
          </a:xfrm>
        </p:grpSpPr>
        <p:sp>
          <p:nvSpPr>
            <p:cNvPr id="340" name="Google Shape;340;p1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13"/>
          <p:cNvGrpSpPr/>
          <p:nvPr/>
        </p:nvGrpSpPr>
        <p:grpSpPr>
          <a:xfrm rot="3663235">
            <a:off x="-297239" y="3150810"/>
            <a:ext cx="1128876" cy="585384"/>
            <a:chOff x="-184105" y="1311292"/>
            <a:chExt cx="1128844" cy="585367"/>
          </a:xfrm>
        </p:grpSpPr>
        <p:sp>
          <p:nvSpPr>
            <p:cNvPr id="343" name="Google Shape;343;p1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13"/>
          <p:cNvGrpSpPr/>
          <p:nvPr/>
        </p:nvGrpSpPr>
        <p:grpSpPr>
          <a:xfrm rot="7547287">
            <a:off x="8196339" y="909680"/>
            <a:ext cx="1128865" cy="585378"/>
            <a:chOff x="-184105" y="1311292"/>
            <a:chExt cx="1128844" cy="585367"/>
          </a:xfrm>
        </p:grpSpPr>
        <p:sp>
          <p:nvSpPr>
            <p:cNvPr id="346" name="Google Shape;346;p13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13"/>
          <p:cNvSpPr/>
          <p:nvPr/>
        </p:nvSpPr>
        <p:spPr>
          <a:xfrm>
            <a:off x="239775" y="657097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>
            <a:off x="1554376" y="275863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ctrTitle"/>
          </p:nvPr>
        </p:nvSpPr>
        <p:spPr>
          <a:xfrm>
            <a:off x="1795325" y="1508625"/>
            <a:ext cx="2703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"/>
          </p:nvPr>
        </p:nvSpPr>
        <p:spPr>
          <a:xfrm>
            <a:off x="1795325" y="1867751"/>
            <a:ext cx="2703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513826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ctrTitle" idx="3"/>
          </p:nvPr>
        </p:nvSpPr>
        <p:spPr>
          <a:xfrm>
            <a:off x="1795325" y="2584389"/>
            <a:ext cx="2701200" cy="4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4"/>
          </p:nvPr>
        </p:nvSpPr>
        <p:spPr>
          <a:xfrm>
            <a:off x="1795325" y="2952140"/>
            <a:ext cx="27024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2599548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ctrTitle" idx="6"/>
          </p:nvPr>
        </p:nvSpPr>
        <p:spPr>
          <a:xfrm>
            <a:off x="1795325" y="3669957"/>
            <a:ext cx="2701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7"/>
          </p:nvPr>
        </p:nvSpPr>
        <p:spPr>
          <a:xfrm>
            <a:off x="1795325" y="4027024"/>
            <a:ext cx="27024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3685286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9"/>
          </p:nvPr>
        </p:nvSpPr>
        <p:spPr>
          <a:xfrm>
            <a:off x="4630188" y="1508625"/>
            <a:ext cx="27003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13"/>
          </p:nvPr>
        </p:nvSpPr>
        <p:spPr>
          <a:xfrm>
            <a:off x="4629250" y="1876574"/>
            <a:ext cx="27012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14" hasCustomPrompt="1"/>
          </p:nvPr>
        </p:nvSpPr>
        <p:spPr>
          <a:xfrm>
            <a:off x="7424878" y="1508623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ctrTitle" idx="15"/>
          </p:nvPr>
        </p:nvSpPr>
        <p:spPr>
          <a:xfrm>
            <a:off x="4630188" y="2594338"/>
            <a:ext cx="2700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16"/>
          </p:nvPr>
        </p:nvSpPr>
        <p:spPr>
          <a:xfrm>
            <a:off x="4629250" y="2951399"/>
            <a:ext cx="2701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17" hasCustomPrompt="1"/>
          </p:nvPr>
        </p:nvSpPr>
        <p:spPr>
          <a:xfrm>
            <a:off x="7417761" y="2594361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ctrTitle" idx="18"/>
          </p:nvPr>
        </p:nvSpPr>
        <p:spPr>
          <a:xfrm>
            <a:off x="4630188" y="3673773"/>
            <a:ext cx="2700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9"/>
          </p:nvPr>
        </p:nvSpPr>
        <p:spPr>
          <a:xfrm>
            <a:off x="4629250" y="4033651"/>
            <a:ext cx="2701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20" hasCustomPrompt="1"/>
          </p:nvPr>
        </p:nvSpPr>
        <p:spPr>
          <a:xfrm>
            <a:off x="7422836" y="3673763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ctrTitle" idx="21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6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4"/>
          <p:cNvGrpSpPr/>
          <p:nvPr/>
        </p:nvGrpSpPr>
        <p:grpSpPr>
          <a:xfrm rot="4174403">
            <a:off x="-441649" y="1144601"/>
            <a:ext cx="1526008" cy="990346"/>
            <a:chOff x="-317400" y="2698747"/>
            <a:chExt cx="1526040" cy="990367"/>
          </a:xfrm>
        </p:grpSpPr>
        <p:sp>
          <p:nvSpPr>
            <p:cNvPr id="371" name="Google Shape;371;p14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4"/>
          <p:cNvGrpSpPr/>
          <p:nvPr/>
        </p:nvGrpSpPr>
        <p:grpSpPr>
          <a:xfrm rot="5400000">
            <a:off x="526514" y="-491204"/>
            <a:ext cx="457318" cy="1314767"/>
            <a:chOff x="-69165" y="3743944"/>
            <a:chExt cx="457318" cy="1314767"/>
          </a:xfrm>
        </p:grpSpPr>
        <p:sp>
          <p:nvSpPr>
            <p:cNvPr id="374" name="Google Shape;374;p14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4"/>
          <p:cNvGrpSpPr/>
          <p:nvPr/>
        </p:nvGrpSpPr>
        <p:grpSpPr>
          <a:xfrm rot="5400000">
            <a:off x="-479413" y="599261"/>
            <a:ext cx="974698" cy="470491"/>
            <a:chOff x="388097" y="4985180"/>
            <a:chExt cx="974698" cy="470491"/>
          </a:xfrm>
        </p:grpSpPr>
        <p:sp>
          <p:nvSpPr>
            <p:cNvPr id="377" name="Google Shape;377;p14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4"/>
          <p:cNvGrpSpPr/>
          <p:nvPr/>
        </p:nvGrpSpPr>
        <p:grpSpPr>
          <a:xfrm rot="5400000">
            <a:off x="-65486" y="-182817"/>
            <a:ext cx="1045183" cy="1481774"/>
            <a:chOff x="309743" y="3942481"/>
            <a:chExt cx="1045183" cy="1481774"/>
          </a:xfrm>
        </p:grpSpPr>
        <p:sp>
          <p:nvSpPr>
            <p:cNvPr id="380" name="Google Shape;380;p14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4"/>
          <p:cNvGrpSpPr/>
          <p:nvPr/>
        </p:nvGrpSpPr>
        <p:grpSpPr>
          <a:xfrm>
            <a:off x="-124391" y="2751476"/>
            <a:ext cx="661098" cy="1178789"/>
            <a:chOff x="-24712" y="1901786"/>
            <a:chExt cx="661098" cy="1178789"/>
          </a:xfrm>
        </p:grpSpPr>
        <p:sp>
          <p:nvSpPr>
            <p:cNvPr id="383" name="Google Shape;383;p14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4"/>
          <p:cNvGrpSpPr/>
          <p:nvPr/>
        </p:nvGrpSpPr>
        <p:grpSpPr>
          <a:xfrm rot="5400000">
            <a:off x="1145802" y="-39198"/>
            <a:ext cx="739514" cy="695063"/>
            <a:chOff x="124191" y="3482660"/>
            <a:chExt cx="739514" cy="695063"/>
          </a:xfrm>
        </p:grpSpPr>
        <p:sp>
          <p:nvSpPr>
            <p:cNvPr id="386" name="Google Shape;386;p14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4"/>
          <p:cNvGrpSpPr/>
          <p:nvPr/>
        </p:nvGrpSpPr>
        <p:grpSpPr>
          <a:xfrm>
            <a:off x="-207989" y="1490295"/>
            <a:ext cx="412866" cy="878301"/>
            <a:chOff x="-108311" y="783480"/>
            <a:chExt cx="412866" cy="878301"/>
          </a:xfrm>
        </p:grpSpPr>
        <p:sp>
          <p:nvSpPr>
            <p:cNvPr id="389" name="Google Shape;389;p14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4"/>
          <p:cNvGrpSpPr/>
          <p:nvPr/>
        </p:nvGrpSpPr>
        <p:grpSpPr>
          <a:xfrm>
            <a:off x="-218478" y="2672622"/>
            <a:ext cx="682014" cy="295992"/>
            <a:chOff x="-118799" y="1822933"/>
            <a:chExt cx="682014" cy="295992"/>
          </a:xfrm>
        </p:grpSpPr>
        <p:sp>
          <p:nvSpPr>
            <p:cNvPr id="392" name="Google Shape;392;p14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4"/>
          <p:cNvGrpSpPr/>
          <p:nvPr/>
        </p:nvGrpSpPr>
        <p:grpSpPr>
          <a:xfrm>
            <a:off x="-283783" y="2160981"/>
            <a:ext cx="1128844" cy="585367"/>
            <a:chOff x="-184105" y="1311292"/>
            <a:chExt cx="1128844" cy="585367"/>
          </a:xfrm>
        </p:grpSpPr>
        <p:sp>
          <p:nvSpPr>
            <p:cNvPr id="395" name="Google Shape;395;p14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4"/>
          <p:cNvGrpSpPr/>
          <p:nvPr/>
        </p:nvGrpSpPr>
        <p:grpSpPr>
          <a:xfrm rot="-6625597">
            <a:off x="7887849" y="3292220"/>
            <a:ext cx="1526008" cy="990346"/>
            <a:chOff x="-317400" y="2698747"/>
            <a:chExt cx="1526040" cy="990367"/>
          </a:xfrm>
        </p:grpSpPr>
        <p:sp>
          <p:nvSpPr>
            <p:cNvPr id="398" name="Google Shape;398;p14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4"/>
          <p:cNvGrpSpPr/>
          <p:nvPr/>
        </p:nvGrpSpPr>
        <p:grpSpPr>
          <a:xfrm rot="-5400000">
            <a:off x="7988376" y="4603603"/>
            <a:ext cx="457318" cy="1314767"/>
            <a:chOff x="-69165" y="3743944"/>
            <a:chExt cx="457318" cy="1314767"/>
          </a:xfrm>
        </p:grpSpPr>
        <p:sp>
          <p:nvSpPr>
            <p:cNvPr id="401" name="Google Shape;401;p14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14"/>
          <p:cNvGrpSpPr/>
          <p:nvPr/>
        </p:nvGrpSpPr>
        <p:grpSpPr>
          <a:xfrm rot="-5400000">
            <a:off x="8411335" y="4496089"/>
            <a:ext cx="974698" cy="470491"/>
            <a:chOff x="388097" y="4985180"/>
            <a:chExt cx="974698" cy="470491"/>
          </a:xfrm>
        </p:grpSpPr>
        <p:sp>
          <p:nvSpPr>
            <p:cNvPr id="404" name="Google Shape;404;p14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14"/>
          <p:cNvGrpSpPr/>
          <p:nvPr/>
        </p:nvGrpSpPr>
        <p:grpSpPr>
          <a:xfrm rot="-5400000">
            <a:off x="7941548" y="3946834"/>
            <a:ext cx="1045183" cy="1481774"/>
            <a:chOff x="309743" y="3942481"/>
            <a:chExt cx="1045183" cy="1481774"/>
          </a:xfrm>
        </p:grpSpPr>
        <p:sp>
          <p:nvSpPr>
            <p:cNvPr id="407" name="Google Shape;407;p14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4"/>
          <p:cNvGrpSpPr/>
          <p:nvPr/>
        </p:nvGrpSpPr>
        <p:grpSpPr>
          <a:xfrm rot="10800000">
            <a:off x="8435501" y="1496902"/>
            <a:ext cx="661098" cy="1178789"/>
            <a:chOff x="-24712" y="1901786"/>
            <a:chExt cx="661098" cy="1178789"/>
          </a:xfrm>
        </p:grpSpPr>
        <p:sp>
          <p:nvSpPr>
            <p:cNvPr id="410" name="Google Shape;410;p14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4"/>
          <p:cNvGrpSpPr/>
          <p:nvPr/>
        </p:nvGrpSpPr>
        <p:grpSpPr>
          <a:xfrm rot="-5400000">
            <a:off x="8061018" y="369377"/>
            <a:ext cx="739514" cy="695063"/>
            <a:chOff x="124191" y="3482660"/>
            <a:chExt cx="739514" cy="695063"/>
          </a:xfrm>
        </p:grpSpPr>
        <p:sp>
          <p:nvSpPr>
            <p:cNvPr id="413" name="Google Shape;413;p14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4"/>
          <p:cNvGrpSpPr/>
          <p:nvPr/>
        </p:nvGrpSpPr>
        <p:grpSpPr>
          <a:xfrm rot="10800000">
            <a:off x="8692244" y="3020695"/>
            <a:ext cx="412866" cy="878301"/>
            <a:chOff x="-108311" y="783480"/>
            <a:chExt cx="412866" cy="878301"/>
          </a:xfrm>
        </p:grpSpPr>
        <p:sp>
          <p:nvSpPr>
            <p:cNvPr id="416" name="Google Shape;416;p14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14"/>
          <p:cNvGrpSpPr/>
          <p:nvPr/>
        </p:nvGrpSpPr>
        <p:grpSpPr>
          <a:xfrm rot="10800000">
            <a:off x="8508672" y="2458552"/>
            <a:ext cx="682014" cy="295992"/>
            <a:chOff x="-118799" y="1822933"/>
            <a:chExt cx="682014" cy="295992"/>
          </a:xfrm>
        </p:grpSpPr>
        <p:sp>
          <p:nvSpPr>
            <p:cNvPr id="419" name="Google Shape;419;p14"/>
            <p:cNvSpPr/>
            <p:nvPr/>
          </p:nvSpPr>
          <p:spPr>
            <a:xfrm>
              <a:off x="-29957" y="1822933"/>
              <a:ext cx="593171" cy="295992"/>
            </a:xfrm>
            <a:custGeom>
              <a:avLst/>
              <a:gdLst/>
              <a:ahLst/>
              <a:cxnLst/>
              <a:rect l="l" t="t" r="r" b="b"/>
              <a:pathLst>
                <a:path w="9501" h="4741" extrusionOk="0">
                  <a:moveTo>
                    <a:pt x="3561" y="0"/>
                  </a:moveTo>
                  <a:cubicBezTo>
                    <a:pt x="2379" y="0"/>
                    <a:pt x="1287" y="168"/>
                    <a:pt x="1" y="1013"/>
                  </a:cubicBezTo>
                  <a:cubicBezTo>
                    <a:pt x="1" y="1013"/>
                    <a:pt x="42" y="1222"/>
                    <a:pt x="126" y="1264"/>
                  </a:cubicBezTo>
                  <a:cubicBezTo>
                    <a:pt x="126" y="1306"/>
                    <a:pt x="461" y="2519"/>
                    <a:pt x="796" y="2896"/>
                  </a:cubicBezTo>
                  <a:cubicBezTo>
                    <a:pt x="1716" y="4026"/>
                    <a:pt x="3098" y="4654"/>
                    <a:pt x="4437" y="4738"/>
                  </a:cubicBezTo>
                  <a:cubicBezTo>
                    <a:pt x="4504" y="4740"/>
                    <a:pt x="4570" y="4741"/>
                    <a:pt x="4636" y="4741"/>
                  </a:cubicBezTo>
                  <a:cubicBezTo>
                    <a:pt x="5870" y="4741"/>
                    <a:pt x="6764" y="4367"/>
                    <a:pt x="8036" y="3691"/>
                  </a:cubicBezTo>
                  <a:cubicBezTo>
                    <a:pt x="8455" y="3398"/>
                    <a:pt x="9417" y="3147"/>
                    <a:pt x="9501" y="3147"/>
                  </a:cubicBezTo>
                  <a:cubicBezTo>
                    <a:pt x="8831" y="2394"/>
                    <a:pt x="8203" y="1766"/>
                    <a:pt x="7618" y="1222"/>
                  </a:cubicBezTo>
                  <a:cubicBezTo>
                    <a:pt x="6571" y="259"/>
                    <a:pt x="5232" y="50"/>
                    <a:pt x="4060" y="8"/>
                  </a:cubicBezTo>
                  <a:cubicBezTo>
                    <a:pt x="3892" y="3"/>
                    <a:pt x="3726" y="0"/>
                    <a:pt x="3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-118799" y="1826054"/>
              <a:ext cx="632379" cy="282257"/>
            </a:xfrm>
            <a:custGeom>
              <a:avLst/>
              <a:gdLst/>
              <a:ahLst/>
              <a:cxnLst/>
              <a:rect l="l" t="t" r="r" b="b"/>
              <a:pathLst>
                <a:path w="10129" h="4521" extrusionOk="0">
                  <a:moveTo>
                    <a:pt x="4562" y="0"/>
                  </a:moveTo>
                  <a:cubicBezTo>
                    <a:pt x="4562" y="0"/>
                    <a:pt x="3307" y="210"/>
                    <a:pt x="2637" y="1214"/>
                  </a:cubicBezTo>
                  <a:cubicBezTo>
                    <a:pt x="1131" y="628"/>
                    <a:pt x="210" y="168"/>
                    <a:pt x="210" y="168"/>
                  </a:cubicBezTo>
                  <a:cubicBezTo>
                    <a:pt x="1" y="335"/>
                    <a:pt x="1" y="544"/>
                    <a:pt x="1" y="544"/>
                  </a:cubicBezTo>
                  <a:cubicBezTo>
                    <a:pt x="796" y="1005"/>
                    <a:pt x="1633" y="1381"/>
                    <a:pt x="2512" y="1674"/>
                  </a:cubicBezTo>
                  <a:cubicBezTo>
                    <a:pt x="3014" y="3265"/>
                    <a:pt x="4144" y="4144"/>
                    <a:pt x="4144" y="4144"/>
                  </a:cubicBezTo>
                  <a:cubicBezTo>
                    <a:pt x="3432" y="3265"/>
                    <a:pt x="2930" y="2218"/>
                    <a:pt x="2721" y="1758"/>
                  </a:cubicBezTo>
                  <a:lnTo>
                    <a:pt x="2721" y="1758"/>
                  </a:lnTo>
                  <a:cubicBezTo>
                    <a:pt x="3265" y="1884"/>
                    <a:pt x="3725" y="2051"/>
                    <a:pt x="4269" y="2177"/>
                  </a:cubicBezTo>
                  <a:cubicBezTo>
                    <a:pt x="4688" y="4102"/>
                    <a:pt x="6069" y="4520"/>
                    <a:pt x="6069" y="4520"/>
                  </a:cubicBezTo>
                  <a:cubicBezTo>
                    <a:pt x="5107" y="3934"/>
                    <a:pt x="4562" y="2511"/>
                    <a:pt x="4395" y="2177"/>
                  </a:cubicBezTo>
                  <a:lnTo>
                    <a:pt x="4395" y="2177"/>
                  </a:lnTo>
                  <a:cubicBezTo>
                    <a:pt x="5023" y="2302"/>
                    <a:pt x="5609" y="2428"/>
                    <a:pt x="6195" y="2511"/>
                  </a:cubicBezTo>
                  <a:cubicBezTo>
                    <a:pt x="6781" y="4144"/>
                    <a:pt x="7785" y="4478"/>
                    <a:pt x="7785" y="4478"/>
                  </a:cubicBezTo>
                  <a:cubicBezTo>
                    <a:pt x="6864" y="3934"/>
                    <a:pt x="6404" y="2595"/>
                    <a:pt x="6404" y="2595"/>
                  </a:cubicBezTo>
                  <a:lnTo>
                    <a:pt x="6404" y="2595"/>
                  </a:lnTo>
                  <a:cubicBezTo>
                    <a:pt x="6906" y="2637"/>
                    <a:pt x="7408" y="2679"/>
                    <a:pt x="7869" y="2721"/>
                  </a:cubicBezTo>
                  <a:cubicBezTo>
                    <a:pt x="8378" y="3856"/>
                    <a:pt x="9216" y="3893"/>
                    <a:pt x="9322" y="3893"/>
                  </a:cubicBezTo>
                  <a:cubicBezTo>
                    <a:pt x="9330" y="3893"/>
                    <a:pt x="9333" y="3892"/>
                    <a:pt x="9333" y="3892"/>
                  </a:cubicBezTo>
                  <a:cubicBezTo>
                    <a:pt x="8455" y="3683"/>
                    <a:pt x="8036" y="2888"/>
                    <a:pt x="7911" y="2721"/>
                  </a:cubicBezTo>
                  <a:lnTo>
                    <a:pt x="7911" y="2721"/>
                  </a:lnTo>
                  <a:cubicBezTo>
                    <a:pt x="8831" y="2832"/>
                    <a:pt x="9510" y="2851"/>
                    <a:pt x="9861" y="2851"/>
                  </a:cubicBezTo>
                  <a:cubicBezTo>
                    <a:pt x="10036" y="2851"/>
                    <a:pt x="10129" y="2846"/>
                    <a:pt x="10129" y="2846"/>
                  </a:cubicBezTo>
                  <a:cubicBezTo>
                    <a:pt x="9668" y="2846"/>
                    <a:pt x="9082" y="2679"/>
                    <a:pt x="8622" y="2637"/>
                  </a:cubicBezTo>
                  <a:cubicBezTo>
                    <a:pt x="8329" y="2595"/>
                    <a:pt x="8120" y="2595"/>
                    <a:pt x="7911" y="2511"/>
                  </a:cubicBezTo>
                  <a:cubicBezTo>
                    <a:pt x="8030" y="2392"/>
                    <a:pt x="8302" y="2006"/>
                    <a:pt x="9123" y="2006"/>
                  </a:cubicBezTo>
                  <a:cubicBezTo>
                    <a:pt x="9164" y="2006"/>
                    <a:pt x="9206" y="2007"/>
                    <a:pt x="9250" y="2009"/>
                  </a:cubicBezTo>
                  <a:cubicBezTo>
                    <a:pt x="9250" y="2009"/>
                    <a:pt x="9106" y="1971"/>
                    <a:pt x="8902" y="1971"/>
                  </a:cubicBezTo>
                  <a:cubicBezTo>
                    <a:pt x="8580" y="1971"/>
                    <a:pt x="8109" y="2066"/>
                    <a:pt x="7827" y="2553"/>
                  </a:cubicBezTo>
                  <a:cubicBezTo>
                    <a:pt x="7283" y="2511"/>
                    <a:pt x="6781" y="2428"/>
                    <a:pt x="6320" y="2302"/>
                  </a:cubicBezTo>
                  <a:cubicBezTo>
                    <a:pt x="6446" y="2093"/>
                    <a:pt x="7157" y="1381"/>
                    <a:pt x="8245" y="1298"/>
                  </a:cubicBezTo>
                  <a:cubicBezTo>
                    <a:pt x="8245" y="1298"/>
                    <a:pt x="8237" y="1297"/>
                    <a:pt x="8222" y="1297"/>
                  </a:cubicBezTo>
                  <a:cubicBezTo>
                    <a:pt x="8033" y="1297"/>
                    <a:pt x="6737" y="1333"/>
                    <a:pt x="6195" y="2302"/>
                  </a:cubicBezTo>
                  <a:cubicBezTo>
                    <a:pt x="5609" y="2218"/>
                    <a:pt x="5065" y="2051"/>
                    <a:pt x="4521" y="1884"/>
                  </a:cubicBezTo>
                  <a:cubicBezTo>
                    <a:pt x="4730" y="1632"/>
                    <a:pt x="5358" y="963"/>
                    <a:pt x="6571" y="586"/>
                  </a:cubicBezTo>
                  <a:lnTo>
                    <a:pt x="6571" y="586"/>
                  </a:lnTo>
                  <a:cubicBezTo>
                    <a:pt x="6571" y="586"/>
                    <a:pt x="4981" y="837"/>
                    <a:pt x="4353" y="1842"/>
                  </a:cubicBezTo>
                  <a:cubicBezTo>
                    <a:pt x="4269" y="1842"/>
                    <a:pt x="4186" y="1800"/>
                    <a:pt x="4102" y="1800"/>
                  </a:cubicBezTo>
                  <a:cubicBezTo>
                    <a:pt x="3558" y="1632"/>
                    <a:pt x="3139" y="1465"/>
                    <a:pt x="2721" y="1298"/>
                  </a:cubicBezTo>
                  <a:cubicBezTo>
                    <a:pt x="3014" y="1005"/>
                    <a:pt x="3558" y="377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 rot="10800000">
            <a:off x="8127148" y="2680818"/>
            <a:ext cx="1128844" cy="585367"/>
            <a:chOff x="-184105" y="1311292"/>
            <a:chExt cx="1128844" cy="585367"/>
          </a:xfrm>
        </p:grpSpPr>
        <p:sp>
          <p:nvSpPr>
            <p:cNvPr id="422" name="Google Shape;422;p14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14"/>
          <p:cNvSpPr/>
          <p:nvPr/>
        </p:nvSpPr>
        <p:spPr>
          <a:xfrm>
            <a:off x="6673300" y="18707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"/>
          <p:cNvSpPr/>
          <p:nvPr/>
        </p:nvSpPr>
        <p:spPr>
          <a:xfrm>
            <a:off x="8215101" y="134648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4"/>
          <p:cNvSpPr txBox="1">
            <a:spLocks noGrp="1"/>
          </p:cNvSpPr>
          <p:nvPr>
            <p:ph type="ctrTitle"/>
          </p:nvPr>
        </p:nvSpPr>
        <p:spPr>
          <a:xfrm>
            <a:off x="1703800" y="3268625"/>
            <a:ext cx="2551200" cy="42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27" name="Google Shape;427;p14"/>
          <p:cNvSpPr txBox="1">
            <a:spLocks noGrp="1"/>
          </p:cNvSpPr>
          <p:nvPr>
            <p:ph type="subTitle" idx="1"/>
          </p:nvPr>
        </p:nvSpPr>
        <p:spPr>
          <a:xfrm>
            <a:off x="1703800" y="3691325"/>
            <a:ext cx="2551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14"/>
          <p:cNvSpPr txBox="1">
            <a:spLocks noGrp="1"/>
          </p:cNvSpPr>
          <p:nvPr>
            <p:ph type="ctrTitle" idx="2"/>
          </p:nvPr>
        </p:nvSpPr>
        <p:spPr>
          <a:xfrm>
            <a:off x="4881238" y="3268625"/>
            <a:ext cx="2555400" cy="42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Condensed Medium"/>
              <a:buNone/>
              <a:defRPr sz="2400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29" name="Google Shape;429;p14"/>
          <p:cNvSpPr txBox="1">
            <a:spLocks noGrp="1"/>
          </p:cNvSpPr>
          <p:nvPr>
            <p:ph type="subTitle" idx="3"/>
          </p:nvPr>
        </p:nvSpPr>
        <p:spPr>
          <a:xfrm>
            <a:off x="4881238" y="3691325"/>
            <a:ext cx="25554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14"/>
          <p:cNvSpPr txBox="1">
            <a:spLocks noGrp="1"/>
          </p:cNvSpPr>
          <p:nvPr>
            <p:ph type="ctrTitle" idx="4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title" idx="5" hasCustomPrompt="1"/>
          </p:nvPr>
        </p:nvSpPr>
        <p:spPr>
          <a:xfrm>
            <a:off x="2238550" y="1930550"/>
            <a:ext cx="1481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6" hasCustomPrompt="1"/>
          </p:nvPr>
        </p:nvSpPr>
        <p:spPr>
          <a:xfrm>
            <a:off x="5418088" y="1930550"/>
            <a:ext cx="1481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"/>
          <p:cNvSpPr txBox="1">
            <a:spLocks noGrp="1"/>
          </p:cNvSpPr>
          <p:nvPr>
            <p:ph type="subTitle" idx="1"/>
          </p:nvPr>
        </p:nvSpPr>
        <p:spPr>
          <a:xfrm>
            <a:off x="4572000" y="1721900"/>
            <a:ext cx="3338700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71" name="Google Shape;471;p16"/>
          <p:cNvSpPr txBox="1">
            <a:spLocks noGrp="1"/>
          </p:cNvSpPr>
          <p:nvPr>
            <p:ph type="subTitle" idx="2"/>
          </p:nvPr>
        </p:nvSpPr>
        <p:spPr>
          <a:xfrm>
            <a:off x="4572000" y="2392447"/>
            <a:ext cx="33387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472" name="Google Shape;472;p16"/>
          <p:cNvGrpSpPr/>
          <p:nvPr/>
        </p:nvGrpSpPr>
        <p:grpSpPr>
          <a:xfrm rot="-5400000">
            <a:off x="-220093" y="4168078"/>
            <a:ext cx="1128844" cy="585367"/>
            <a:chOff x="-184105" y="1311292"/>
            <a:chExt cx="1128844" cy="585367"/>
          </a:xfrm>
        </p:grpSpPr>
        <p:sp>
          <p:nvSpPr>
            <p:cNvPr id="473" name="Google Shape;473;p1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6"/>
          <p:cNvGrpSpPr/>
          <p:nvPr/>
        </p:nvGrpSpPr>
        <p:grpSpPr>
          <a:xfrm rot="3663235">
            <a:off x="-297239" y="3150810"/>
            <a:ext cx="1128876" cy="585384"/>
            <a:chOff x="-184105" y="1311292"/>
            <a:chExt cx="1128844" cy="585367"/>
          </a:xfrm>
        </p:grpSpPr>
        <p:sp>
          <p:nvSpPr>
            <p:cNvPr id="476" name="Google Shape;476;p1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6"/>
          <p:cNvSpPr/>
          <p:nvPr/>
        </p:nvSpPr>
        <p:spPr>
          <a:xfrm>
            <a:off x="-329661" y="20856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16"/>
          <p:cNvGrpSpPr/>
          <p:nvPr/>
        </p:nvGrpSpPr>
        <p:grpSpPr>
          <a:xfrm rot="9574403">
            <a:off x="6796097" y="-42257"/>
            <a:ext cx="1526008" cy="990346"/>
            <a:chOff x="-317400" y="2698747"/>
            <a:chExt cx="1526040" cy="990367"/>
          </a:xfrm>
        </p:grpSpPr>
        <p:sp>
          <p:nvSpPr>
            <p:cNvPr id="480" name="Google Shape;480;p16"/>
            <p:cNvSpPr/>
            <p:nvPr/>
          </p:nvSpPr>
          <p:spPr>
            <a:xfrm>
              <a:off x="-126604" y="2701369"/>
              <a:ext cx="1335244" cy="838031"/>
            </a:xfrm>
            <a:custGeom>
              <a:avLst/>
              <a:gdLst/>
              <a:ahLst/>
              <a:cxnLst/>
              <a:rect l="l" t="t" r="r" b="b"/>
              <a:pathLst>
                <a:path w="21387" h="13423" extrusionOk="0">
                  <a:moveTo>
                    <a:pt x="21386" y="0"/>
                  </a:moveTo>
                  <a:cubicBezTo>
                    <a:pt x="21307" y="79"/>
                    <a:pt x="18742" y="381"/>
                    <a:pt x="17290" y="381"/>
                  </a:cubicBezTo>
                  <a:cubicBezTo>
                    <a:pt x="17200" y="381"/>
                    <a:pt x="17114" y="380"/>
                    <a:pt x="17034" y="377"/>
                  </a:cubicBezTo>
                  <a:cubicBezTo>
                    <a:pt x="16099" y="326"/>
                    <a:pt x="15247" y="295"/>
                    <a:pt x="14449" y="295"/>
                  </a:cubicBezTo>
                  <a:cubicBezTo>
                    <a:pt x="11958" y="295"/>
                    <a:pt x="10003" y="598"/>
                    <a:pt x="7784" y="1549"/>
                  </a:cubicBezTo>
                  <a:cubicBezTo>
                    <a:pt x="4813" y="2846"/>
                    <a:pt x="2260" y="5023"/>
                    <a:pt x="712" y="8161"/>
                  </a:cubicBezTo>
                  <a:cubicBezTo>
                    <a:pt x="209" y="9208"/>
                    <a:pt x="0" y="12096"/>
                    <a:pt x="0" y="12305"/>
                  </a:cubicBezTo>
                  <a:cubicBezTo>
                    <a:pt x="42" y="12347"/>
                    <a:pt x="0" y="12849"/>
                    <a:pt x="0" y="12891"/>
                  </a:cubicBezTo>
                  <a:cubicBezTo>
                    <a:pt x="1352" y="13261"/>
                    <a:pt x="2607" y="13423"/>
                    <a:pt x="3806" y="13423"/>
                  </a:cubicBezTo>
                  <a:cubicBezTo>
                    <a:pt x="6134" y="13423"/>
                    <a:pt x="8253" y="12812"/>
                    <a:pt x="10463" y="11928"/>
                  </a:cubicBezTo>
                  <a:cubicBezTo>
                    <a:pt x="13476" y="10714"/>
                    <a:pt x="16908" y="9082"/>
                    <a:pt x="18666" y="5860"/>
                  </a:cubicBezTo>
                  <a:cubicBezTo>
                    <a:pt x="19712" y="3934"/>
                    <a:pt x="20591" y="2009"/>
                    <a:pt x="2138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-317400" y="2698747"/>
              <a:ext cx="1424085" cy="990367"/>
            </a:xfrm>
            <a:custGeom>
              <a:avLst/>
              <a:gdLst/>
              <a:ahLst/>
              <a:cxnLst/>
              <a:rect l="l" t="t" r="r" b="b"/>
              <a:pathLst>
                <a:path w="22810" h="15863" extrusionOk="0">
                  <a:moveTo>
                    <a:pt x="19629" y="1"/>
                  </a:moveTo>
                  <a:cubicBezTo>
                    <a:pt x="19629" y="1"/>
                    <a:pt x="17327" y="796"/>
                    <a:pt x="17160" y="3600"/>
                  </a:cubicBezTo>
                  <a:cubicBezTo>
                    <a:pt x="16114" y="4102"/>
                    <a:pt x="14900" y="4646"/>
                    <a:pt x="13728" y="5274"/>
                  </a:cubicBezTo>
                  <a:cubicBezTo>
                    <a:pt x="13728" y="5274"/>
                    <a:pt x="13686" y="2093"/>
                    <a:pt x="15402" y="335"/>
                  </a:cubicBezTo>
                  <a:lnTo>
                    <a:pt x="15402" y="335"/>
                  </a:lnTo>
                  <a:cubicBezTo>
                    <a:pt x="15402" y="336"/>
                    <a:pt x="13393" y="1717"/>
                    <a:pt x="13310" y="5483"/>
                  </a:cubicBezTo>
                  <a:cubicBezTo>
                    <a:pt x="12012" y="6195"/>
                    <a:pt x="10673" y="6906"/>
                    <a:pt x="9334" y="7743"/>
                  </a:cubicBezTo>
                  <a:cubicBezTo>
                    <a:pt x="9376" y="6822"/>
                    <a:pt x="9752" y="3558"/>
                    <a:pt x="11594" y="1633"/>
                  </a:cubicBezTo>
                  <a:lnTo>
                    <a:pt x="11594" y="1633"/>
                  </a:lnTo>
                  <a:cubicBezTo>
                    <a:pt x="11594" y="1633"/>
                    <a:pt x="8748" y="3600"/>
                    <a:pt x="8957" y="7952"/>
                  </a:cubicBezTo>
                  <a:cubicBezTo>
                    <a:pt x="7869" y="8622"/>
                    <a:pt x="6781" y="9375"/>
                    <a:pt x="5693" y="10170"/>
                  </a:cubicBezTo>
                  <a:cubicBezTo>
                    <a:pt x="5902" y="8915"/>
                    <a:pt x="6446" y="6320"/>
                    <a:pt x="7492" y="4018"/>
                  </a:cubicBezTo>
                  <a:lnTo>
                    <a:pt x="7492" y="4018"/>
                  </a:lnTo>
                  <a:cubicBezTo>
                    <a:pt x="7492" y="4019"/>
                    <a:pt x="5483" y="6739"/>
                    <a:pt x="5274" y="10463"/>
                  </a:cubicBezTo>
                  <a:cubicBezTo>
                    <a:pt x="3475" y="11845"/>
                    <a:pt x="1633" y="13393"/>
                    <a:pt x="1" y="15109"/>
                  </a:cubicBezTo>
                  <a:cubicBezTo>
                    <a:pt x="1" y="15109"/>
                    <a:pt x="127" y="15653"/>
                    <a:pt x="671" y="15862"/>
                  </a:cubicBezTo>
                  <a:cubicBezTo>
                    <a:pt x="671" y="15862"/>
                    <a:pt x="2554" y="13979"/>
                    <a:pt x="5776" y="11468"/>
                  </a:cubicBezTo>
                  <a:cubicBezTo>
                    <a:pt x="7144" y="12629"/>
                    <a:pt x="8972" y="12851"/>
                    <a:pt x="10174" y="12851"/>
                  </a:cubicBezTo>
                  <a:cubicBezTo>
                    <a:pt x="10921" y="12851"/>
                    <a:pt x="11426" y="12765"/>
                    <a:pt x="11426" y="12765"/>
                  </a:cubicBezTo>
                  <a:cubicBezTo>
                    <a:pt x="8664" y="12723"/>
                    <a:pt x="6739" y="11635"/>
                    <a:pt x="6069" y="11217"/>
                  </a:cubicBezTo>
                  <a:cubicBezTo>
                    <a:pt x="6990" y="10505"/>
                    <a:pt x="7911" y="9794"/>
                    <a:pt x="8999" y="9041"/>
                  </a:cubicBezTo>
                  <a:cubicBezTo>
                    <a:pt x="9166" y="8957"/>
                    <a:pt x="9376" y="8789"/>
                    <a:pt x="9543" y="8706"/>
                  </a:cubicBezTo>
                  <a:cubicBezTo>
                    <a:pt x="10752" y="9629"/>
                    <a:pt x="12479" y="9848"/>
                    <a:pt x="13848" y="9848"/>
                  </a:cubicBezTo>
                  <a:cubicBezTo>
                    <a:pt x="15086" y="9848"/>
                    <a:pt x="16030" y="9668"/>
                    <a:pt x="16030" y="9668"/>
                  </a:cubicBezTo>
                  <a:lnTo>
                    <a:pt x="16030" y="9668"/>
                  </a:lnTo>
                  <a:cubicBezTo>
                    <a:pt x="15767" y="9681"/>
                    <a:pt x="15513" y="9687"/>
                    <a:pt x="15267" y="9687"/>
                  </a:cubicBezTo>
                  <a:cubicBezTo>
                    <a:pt x="12266" y="9687"/>
                    <a:pt x="10539" y="8800"/>
                    <a:pt x="9920" y="8413"/>
                  </a:cubicBezTo>
                  <a:cubicBezTo>
                    <a:pt x="11050" y="7659"/>
                    <a:pt x="12305" y="6864"/>
                    <a:pt x="13561" y="6069"/>
                  </a:cubicBezTo>
                  <a:cubicBezTo>
                    <a:pt x="14465" y="6780"/>
                    <a:pt x="15582" y="6998"/>
                    <a:pt x="16612" y="6998"/>
                  </a:cubicBezTo>
                  <a:cubicBezTo>
                    <a:pt x="18251" y="6998"/>
                    <a:pt x="19671" y="6446"/>
                    <a:pt x="19671" y="6446"/>
                  </a:cubicBezTo>
                  <a:lnTo>
                    <a:pt x="19671" y="6446"/>
                  </a:lnTo>
                  <a:cubicBezTo>
                    <a:pt x="18885" y="6688"/>
                    <a:pt x="18131" y="6781"/>
                    <a:pt x="17439" y="6781"/>
                  </a:cubicBezTo>
                  <a:cubicBezTo>
                    <a:pt x="15625" y="6781"/>
                    <a:pt x="14236" y="6144"/>
                    <a:pt x="13812" y="5902"/>
                  </a:cubicBezTo>
                  <a:cubicBezTo>
                    <a:pt x="14942" y="5232"/>
                    <a:pt x="16114" y="4604"/>
                    <a:pt x="17327" y="3976"/>
                  </a:cubicBezTo>
                  <a:cubicBezTo>
                    <a:pt x="17921" y="4402"/>
                    <a:pt x="18543" y="4550"/>
                    <a:pt x="19119" y="4550"/>
                  </a:cubicBezTo>
                  <a:cubicBezTo>
                    <a:pt x="20410" y="4550"/>
                    <a:pt x="21471" y="3809"/>
                    <a:pt x="21471" y="3809"/>
                  </a:cubicBezTo>
                  <a:lnTo>
                    <a:pt x="21471" y="3809"/>
                  </a:lnTo>
                  <a:cubicBezTo>
                    <a:pt x="20514" y="4174"/>
                    <a:pt x="19746" y="4294"/>
                    <a:pt x="19153" y="4294"/>
                  </a:cubicBezTo>
                  <a:cubicBezTo>
                    <a:pt x="18319" y="4294"/>
                    <a:pt x="17833" y="4057"/>
                    <a:pt x="17662" y="3935"/>
                  </a:cubicBezTo>
                  <a:lnTo>
                    <a:pt x="19211" y="3139"/>
                  </a:lnTo>
                  <a:cubicBezTo>
                    <a:pt x="20299" y="2637"/>
                    <a:pt x="21680" y="1800"/>
                    <a:pt x="22810" y="1382"/>
                  </a:cubicBezTo>
                  <a:lnTo>
                    <a:pt x="22810" y="1382"/>
                  </a:lnTo>
                  <a:cubicBezTo>
                    <a:pt x="22810" y="1382"/>
                    <a:pt x="20592" y="2093"/>
                    <a:pt x="17327" y="3558"/>
                  </a:cubicBezTo>
                  <a:cubicBezTo>
                    <a:pt x="17369" y="3098"/>
                    <a:pt x="17746" y="1256"/>
                    <a:pt x="19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16"/>
          <p:cNvGrpSpPr/>
          <p:nvPr/>
        </p:nvGrpSpPr>
        <p:grpSpPr>
          <a:xfrm rot="10800000">
            <a:off x="8804036" y="229350"/>
            <a:ext cx="457318" cy="1314767"/>
            <a:chOff x="-69165" y="3743944"/>
            <a:chExt cx="457318" cy="1314767"/>
          </a:xfrm>
        </p:grpSpPr>
        <p:sp>
          <p:nvSpPr>
            <p:cNvPr id="483" name="Google Shape;483;p16"/>
            <p:cNvSpPr/>
            <p:nvPr/>
          </p:nvSpPr>
          <p:spPr>
            <a:xfrm>
              <a:off x="-69165" y="3743944"/>
              <a:ext cx="457318" cy="1136646"/>
            </a:xfrm>
            <a:custGeom>
              <a:avLst/>
              <a:gdLst/>
              <a:ahLst/>
              <a:cxnLst/>
              <a:rect l="l" t="t" r="r" b="b"/>
              <a:pathLst>
                <a:path w="7325" h="18206" extrusionOk="0">
                  <a:moveTo>
                    <a:pt x="2261" y="0"/>
                  </a:moveTo>
                  <a:cubicBezTo>
                    <a:pt x="2261" y="126"/>
                    <a:pt x="1884" y="2093"/>
                    <a:pt x="1549" y="2930"/>
                  </a:cubicBezTo>
                  <a:cubicBezTo>
                    <a:pt x="545" y="5441"/>
                    <a:pt x="1" y="7157"/>
                    <a:pt x="168" y="9542"/>
                  </a:cubicBezTo>
                  <a:cubicBezTo>
                    <a:pt x="252" y="11970"/>
                    <a:pt x="1089" y="14397"/>
                    <a:pt x="2721" y="16322"/>
                  </a:cubicBezTo>
                  <a:cubicBezTo>
                    <a:pt x="3307" y="16992"/>
                    <a:pt x="5065" y="17996"/>
                    <a:pt x="5190" y="17996"/>
                  </a:cubicBezTo>
                  <a:cubicBezTo>
                    <a:pt x="5232" y="17996"/>
                    <a:pt x="5525" y="18206"/>
                    <a:pt x="5567" y="18206"/>
                  </a:cubicBezTo>
                  <a:cubicBezTo>
                    <a:pt x="7116" y="15653"/>
                    <a:pt x="7325" y="13225"/>
                    <a:pt x="7241" y="10505"/>
                  </a:cubicBezTo>
                  <a:cubicBezTo>
                    <a:pt x="7116" y="8119"/>
                    <a:pt x="6823" y="5357"/>
                    <a:pt x="5232" y="3348"/>
                  </a:cubicBezTo>
                  <a:cubicBezTo>
                    <a:pt x="4312" y="2135"/>
                    <a:pt x="3307" y="1046"/>
                    <a:pt x="22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-45628" y="3832786"/>
              <a:ext cx="431159" cy="1225925"/>
            </a:xfrm>
            <a:custGeom>
              <a:avLst/>
              <a:gdLst/>
              <a:ahLst/>
              <a:cxnLst/>
              <a:rect l="l" t="t" r="r" b="b"/>
              <a:pathLst>
                <a:path w="6906" h="19636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2302" y="1"/>
                    <a:pt x="2260" y="1675"/>
                    <a:pt x="2470" y="4227"/>
                  </a:cubicBezTo>
                  <a:cubicBezTo>
                    <a:pt x="2219" y="4060"/>
                    <a:pt x="1089" y="3348"/>
                    <a:pt x="796" y="1716"/>
                  </a:cubicBezTo>
                  <a:lnTo>
                    <a:pt x="796" y="1716"/>
                  </a:lnTo>
                  <a:cubicBezTo>
                    <a:pt x="796" y="1716"/>
                    <a:pt x="712" y="3516"/>
                    <a:pt x="2470" y="4311"/>
                  </a:cubicBezTo>
                  <a:cubicBezTo>
                    <a:pt x="2512" y="5148"/>
                    <a:pt x="2637" y="6110"/>
                    <a:pt x="2721" y="7157"/>
                  </a:cubicBezTo>
                  <a:cubicBezTo>
                    <a:pt x="2721" y="7157"/>
                    <a:pt x="754" y="6320"/>
                    <a:pt x="42" y="4646"/>
                  </a:cubicBezTo>
                  <a:lnTo>
                    <a:pt x="42" y="4646"/>
                  </a:lnTo>
                  <a:cubicBezTo>
                    <a:pt x="42" y="4646"/>
                    <a:pt x="461" y="6445"/>
                    <a:pt x="2763" y="7492"/>
                  </a:cubicBezTo>
                  <a:cubicBezTo>
                    <a:pt x="2930" y="8580"/>
                    <a:pt x="3097" y="9668"/>
                    <a:pt x="3307" y="10881"/>
                  </a:cubicBezTo>
                  <a:cubicBezTo>
                    <a:pt x="2721" y="10547"/>
                    <a:pt x="796" y="9417"/>
                    <a:pt x="0" y="7617"/>
                  </a:cubicBezTo>
                  <a:lnTo>
                    <a:pt x="0" y="7617"/>
                  </a:lnTo>
                  <a:cubicBezTo>
                    <a:pt x="1" y="7617"/>
                    <a:pt x="587" y="10128"/>
                    <a:pt x="3349" y="11174"/>
                  </a:cubicBezTo>
                  <a:cubicBezTo>
                    <a:pt x="3558" y="12137"/>
                    <a:pt x="3767" y="13141"/>
                    <a:pt x="4018" y="14104"/>
                  </a:cubicBezTo>
                  <a:cubicBezTo>
                    <a:pt x="3307" y="13644"/>
                    <a:pt x="1800" y="12556"/>
                    <a:pt x="586" y="11133"/>
                  </a:cubicBezTo>
                  <a:lnTo>
                    <a:pt x="586" y="11133"/>
                  </a:lnTo>
                  <a:cubicBezTo>
                    <a:pt x="587" y="11133"/>
                    <a:pt x="1842" y="13351"/>
                    <a:pt x="4144" y="14481"/>
                  </a:cubicBezTo>
                  <a:cubicBezTo>
                    <a:pt x="4604" y="16197"/>
                    <a:pt x="5190" y="17954"/>
                    <a:pt x="5902" y="19628"/>
                  </a:cubicBezTo>
                  <a:cubicBezTo>
                    <a:pt x="5902" y="19628"/>
                    <a:pt x="5932" y="19635"/>
                    <a:pt x="5982" y="19635"/>
                  </a:cubicBezTo>
                  <a:cubicBezTo>
                    <a:pt x="6107" y="19635"/>
                    <a:pt x="6350" y="19593"/>
                    <a:pt x="6529" y="19294"/>
                  </a:cubicBezTo>
                  <a:cubicBezTo>
                    <a:pt x="6529" y="19294"/>
                    <a:pt x="5776" y="17410"/>
                    <a:pt x="4855" y="14397"/>
                  </a:cubicBezTo>
                  <a:cubicBezTo>
                    <a:pt x="6529" y="13267"/>
                    <a:pt x="6906" y="10714"/>
                    <a:pt x="6906" y="10714"/>
                  </a:cubicBezTo>
                  <a:lnTo>
                    <a:pt x="6906" y="10714"/>
                  </a:lnTo>
                  <a:cubicBezTo>
                    <a:pt x="6278" y="12639"/>
                    <a:pt x="5190" y="13686"/>
                    <a:pt x="4772" y="14062"/>
                  </a:cubicBezTo>
                  <a:cubicBezTo>
                    <a:pt x="4562" y="13225"/>
                    <a:pt x="4311" y="12346"/>
                    <a:pt x="4102" y="11384"/>
                  </a:cubicBezTo>
                  <a:cubicBezTo>
                    <a:pt x="4018" y="11258"/>
                    <a:pt x="4018" y="11091"/>
                    <a:pt x="3976" y="10923"/>
                  </a:cubicBezTo>
                  <a:cubicBezTo>
                    <a:pt x="5608" y="9793"/>
                    <a:pt x="6027" y="6697"/>
                    <a:pt x="6027" y="6696"/>
                  </a:cubicBezTo>
                  <a:lnTo>
                    <a:pt x="6027" y="6696"/>
                  </a:lnTo>
                  <a:cubicBezTo>
                    <a:pt x="5399" y="9082"/>
                    <a:pt x="4353" y="10254"/>
                    <a:pt x="3935" y="10630"/>
                  </a:cubicBezTo>
                  <a:cubicBezTo>
                    <a:pt x="3725" y="9584"/>
                    <a:pt x="3474" y="8538"/>
                    <a:pt x="3307" y="7408"/>
                  </a:cubicBezTo>
                  <a:cubicBezTo>
                    <a:pt x="4939" y="6320"/>
                    <a:pt x="4855" y="3391"/>
                    <a:pt x="4855" y="3390"/>
                  </a:cubicBezTo>
                  <a:lnTo>
                    <a:pt x="4855" y="3390"/>
                  </a:lnTo>
                  <a:cubicBezTo>
                    <a:pt x="4813" y="5608"/>
                    <a:pt x="3600" y="6906"/>
                    <a:pt x="3307" y="7199"/>
                  </a:cubicBezTo>
                  <a:cubicBezTo>
                    <a:pt x="3139" y="6278"/>
                    <a:pt x="2972" y="5273"/>
                    <a:pt x="2888" y="4269"/>
                  </a:cubicBezTo>
                  <a:cubicBezTo>
                    <a:pt x="3976" y="3390"/>
                    <a:pt x="3558" y="1507"/>
                    <a:pt x="3558" y="1507"/>
                  </a:cubicBezTo>
                  <a:lnTo>
                    <a:pt x="3558" y="1507"/>
                  </a:lnTo>
                  <a:cubicBezTo>
                    <a:pt x="3600" y="3306"/>
                    <a:pt x="2972" y="3934"/>
                    <a:pt x="2763" y="4143"/>
                  </a:cubicBezTo>
                  <a:lnTo>
                    <a:pt x="2637" y="2888"/>
                  </a:lnTo>
                  <a:cubicBezTo>
                    <a:pt x="2512" y="1967"/>
                    <a:pt x="2302" y="879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6"/>
          <p:cNvGrpSpPr/>
          <p:nvPr/>
        </p:nvGrpSpPr>
        <p:grpSpPr>
          <a:xfrm rot="10800000">
            <a:off x="7877019" y="-95749"/>
            <a:ext cx="974698" cy="470491"/>
            <a:chOff x="388097" y="4985180"/>
            <a:chExt cx="974698" cy="470491"/>
          </a:xfrm>
        </p:grpSpPr>
        <p:sp>
          <p:nvSpPr>
            <p:cNvPr id="486" name="Google Shape;486;p16"/>
            <p:cNvSpPr/>
            <p:nvPr/>
          </p:nvSpPr>
          <p:spPr>
            <a:xfrm>
              <a:off x="526574" y="4985180"/>
              <a:ext cx="836221" cy="470491"/>
            </a:xfrm>
            <a:custGeom>
              <a:avLst/>
              <a:gdLst/>
              <a:ahLst/>
              <a:cxnLst/>
              <a:rect l="l" t="t" r="r" b="b"/>
              <a:pathLst>
                <a:path w="13394" h="7536" extrusionOk="0">
                  <a:moveTo>
                    <a:pt x="8416" y="0"/>
                  </a:moveTo>
                  <a:cubicBezTo>
                    <a:pt x="6879" y="0"/>
                    <a:pt x="5468" y="580"/>
                    <a:pt x="4270" y="1212"/>
                  </a:cubicBezTo>
                  <a:cubicBezTo>
                    <a:pt x="2554" y="2091"/>
                    <a:pt x="1089" y="3096"/>
                    <a:pt x="1" y="5356"/>
                  </a:cubicBezTo>
                  <a:cubicBezTo>
                    <a:pt x="1" y="5389"/>
                    <a:pt x="136" y="5504"/>
                    <a:pt x="233" y="5504"/>
                  </a:cubicBezTo>
                  <a:cubicBezTo>
                    <a:pt x="256" y="5504"/>
                    <a:pt x="278" y="5497"/>
                    <a:pt x="294" y="5481"/>
                  </a:cubicBezTo>
                  <a:cubicBezTo>
                    <a:pt x="336" y="5607"/>
                    <a:pt x="1675" y="6820"/>
                    <a:pt x="2345" y="7071"/>
                  </a:cubicBezTo>
                  <a:cubicBezTo>
                    <a:pt x="3188" y="7392"/>
                    <a:pt x="4024" y="7536"/>
                    <a:pt x="4837" y="7536"/>
                  </a:cubicBezTo>
                  <a:cubicBezTo>
                    <a:pt x="6042" y="7536"/>
                    <a:pt x="7196" y="7220"/>
                    <a:pt x="8246" y="6695"/>
                  </a:cubicBezTo>
                  <a:cubicBezTo>
                    <a:pt x="9920" y="5858"/>
                    <a:pt x="10840" y="4644"/>
                    <a:pt x="11929" y="2844"/>
                  </a:cubicBezTo>
                  <a:cubicBezTo>
                    <a:pt x="12263" y="2217"/>
                    <a:pt x="13351" y="1170"/>
                    <a:pt x="13393" y="1087"/>
                  </a:cubicBezTo>
                  <a:cubicBezTo>
                    <a:pt x="12054" y="668"/>
                    <a:pt x="10882" y="375"/>
                    <a:pt x="9627" y="124"/>
                  </a:cubicBezTo>
                  <a:cubicBezTo>
                    <a:pt x="9216" y="39"/>
                    <a:pt x="8812" y="0"/>
                    <a:pt x="84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388097" y="5024264"/>
              <a:ext cx="898903" cy="412866"/>
            </a:xfrm>
            <a:custGeom>
              <a:avLst/>
              <a:gdLst/>
              <a:ahLst/>
              <a:cxnLst/>
              <a:rect l="l" t="t" r="r" b="b"/>
              <a:pathLst>
                <a:path w="14398" h="6613" extrusionOk="0">
                  <a:moveTo>
                    <a:pt x="10966" y="0"/>
                  </a:moveTo>
                  <a:lnTo>
                    <a:pt x="10966" y="0"/>
                  </a:lnTo>
                  <a:cubicBezTo>
                    <a:pt x="10966" y="1"/>
                    <a:pt x="9083" y="1005"/>
                    <a:pt x="9124" y="2721"/>
                  </a:cubicBezTo>
                  <a:cubicBezTo>
                    <a:pt x="8329" y="2972"/>
                    <a:pt x="7534" y="3181"/>
                    <a:pt x="6781" y="3390"/>
                  </a:cubicBezTo>
                  <a:cubicBezTo>
                    <a:pt x="6823" y="2930"/>
                    <a:pt x="7116" y="1674"/>
                    <a:pt x="8329" y="335"/>
                  </a:cubicBezTo>
                  <a:lnTo>
                    <a:pt x="8329" y="335"/>
                  </a:lnTo>
                  <a:cubicBezTo>
                    <a:pt x="8329" y="335"/>
                    <a:pt x="6571" y="1716"/>
                    <a:pt x="6488" y="3474"/>
                  </a:cubicBezTo>
                  <a:cubicBezTo>
                    <a:pt x="6404" y="3516"/>
                    <a:pt x="6237" y="3516"/>
                    <a:pt x="6153" y="3558"/>
                  </a:cubicBezTo>
                  <a:cubicBezTo>
                    <a:pt x="5441" y="3725"/>
                    <a:pt x="4772" y="3893"/>
                    <a:pt x="4144" y="3976"/>
                  </a:cubicBezTo>
                  <a:cubicBezTo>
                    <a:pt x="4186" y="3474"/>
                    <a:pt x="4479" y="2260"/>
                    <a:pt x="5441" y="1047"/>
                  </a:cubicBezTo>
                  <a:lnTo>
                    <a:pt x="5441" y="1047"/>
                  </a:lnTo>
                  <a:cubicBezTo>
                    <a:pt x="5441" y="1047"/>
                    <a:pt x="3977" y="2302"/>
                    <a:pt x="3893" y="4018"/>
                  </a:cubicBezTo>
                  <a:cubicBezTo>
                    <a:pt x="1633" y="4437"/>
                    <a:pt x="168" y="4520"/>
                    <a:pt x="168" y="4520"/>
                  </a:cubicBezTo>
                  <a:cubicBezTo>
                    <a:pt x="1" y="4855"/>
                    <a:pt x="168" y="5148"/>
                    <a:pt x="168" y="5148"/>
                  </a:cubicBezTo>
                  <a:cubicBezTo>
                    <a:pt x="1466" y="5148"/>
                    <a:pt x="2847" y="4981"/>
                    <a:pt x="4144" y="4730"/>
                  </a:cubicBezTo>
                  <a:cubicBezTo>
                    <a:pt x="5818" y="6278"/>
                    <a:pt x="7911" y="6613"/>
                    <a:pt x="7911" y="6613"/>
                  </a:cubicBezTo>
                  <a:cubicBezTo>
                    <a:pt x="6404" y="6069"/>
                    <a:pt x="5023" y="5148"/>
                    <a:pt x="4395" y="4646"/>
                  </a:cubicBezTo>
                  <a:cubicBezTo>
                    <a:pt x="5149" y="4520"/>
                    <a:pt x="5860" y="4311"/>
                    <a:pt x="6613" y="4102"/>
                  </a:cubicBezTo>
                  <a:cubicBezTo>
                    <a:pt x="7942" y="5516"/>
                    <a:pt x="9310" y="5745"/>
                    <a:pt x="10057" y="5745"/>
                  </a:cubicBezTo>
                  <a:cubicBezTo>
                    <a:pt x="10415" y="5745"/>
                    <a:pt x="10631" y="5692"/>
                    <a:pt x="10631" y="5692"/>
                  </a:cubicBezTo>
                  <a:cubicBezTo>
                    <a:pt x="8957" y="5692"/>
                    <a:pt x="7283" y="4395"/>
                    <a:pt x="6823" y="4018"/>
                  </a:cubicBezTo>
                  <a:cubicBezTo>
                    <a:pt x="7660" y="3767"/>
                    <a:pt x="8497" y="3516"/>
                    <a:pt x="9292" y="3181"/>
                  </a:cubicBezTo>
                  <a:cubicBezTo>
                    <a:pt x="10647" y="4300"/>
                    <a:pt x="11753" y="4466"/>
                    <a:pt x="12289" y="4466"/>
                  </a:cubicBezTo>
                  <a:cubicBezTo>
                    <a:pt x="12515" y="4466"/>
                    <a:pt x="12640" y="4437"/>
                    <a:pt x="12640" y="4437"/>
                  </a:cubicBezTo>
                  <a:lnTo>
                    <a:pt x="12640" y="4437"/>
                  </a:lnTo>
                  <a:cubicBezTo>
                    <a:pt x="12596" y="4439"/>
                    <a:pt x="12551" y="4440"/>
                    <a:pt x="12507" y="4440"/>
                  </a:cubicBezTo>
                  <a:cubicBezTo>
                    <a:pt x="11004" y="4440"/>
                    <a:pt x="9543" y="3097"/>
                    <a:pt x="9543" y="3097"/>
                  </a:cubicBezTo>
                  <a:cubicBezTo>
                    <a:pt x="10254" y="2846"/>
                    <a:pt x="10966" y="2511"/>
                    <a:pt x="11510" y="2260"/>
                  </a:cubicBezTo>
                  <a:cubicBezTo>
                    <a:pt x="12181" y="2732"/>
                    <a:pt x="12773" y="2865"/>
                    <a:pt x="13229" y="2865"/>
                  </a:cubicBezTo>
                  <a:cubicBezTo>
                    <a:pt x="13826" y="2865"/>
                    <a:pt x="14188" y="2637"/>
                    <a:pt x="14188" y="2637"/>
                  </a:cubicBezTo>
                  <a:lnTo>
                    <a:pt x="14188" y="2637"/>
                  </a:lnTo>
                  <a:cubicBezTo>
                    <a:pt x="13929" y="2706"/>
                    <a:pt x="13679" y="2734"/>
                    <a:pt x="13443" y="2734"/>
                  </a:cubicBezTo>
                  <a:cubicBezTo>
                    <a:pt x="12535" y="2734"/>
                    <a:pt x="11835" y="2318"/>
                    <a:pt x="11635" y="2218"/>
                  </a:cubicBezTo>
                  <a:cubicBezTo>
                    <a:pt x="13351" y="1382"/>
                    <a:pt x="14397" y="670"/>
                    <a:pt x="14398" y="670"/>
                  </a:cubicBezTo>
                  <a:lnTo>
                    <a:pt x="14398" y="670"/>
                  </a:lnTo>
                  <a:cubicBezTo>
                    <a:pt x="13812" y="1005"/>
                    <a:pt x="12975" y="1256"/>
                    <a:pt x="12347" y="1507"/>
                  </a:cubicBezTo>
                  <a:cubicBezTo>
                    <a:pt x="12054" y="1633"/>
                    <a:pt x="11803" y="1800"/>
                    <a:pt x="11468" y="1884"/>
                  </a:cubicBezTo>
                  <a:cubicBezTo>
                    <a:pt x="11468" y="1674"/>
                    <a:pt x="11552" y="963"/>
                    <a:pt x="12724" y="335"/>
                  </a:cubicBezTo>
                  <a:lnTo>
                    <a:pt x="12724" y="335"/>
                  </a:lnTo>
                  <a:cubicBezTo>
                    <a:pt x="12723" y="335"/>
                    <a:pt x="11301" y="670"/>
                    <a:pt x="11384" y="1926"/>
                  </a:cubicBezTo>
                  <a:cubicBezTo>
                    <a:pt x="10673" y="2218"/>
                    <a:pt x="9961" y="2470"/>
                    <a:pt x="9292" y="2679"/>
                  </a:cubicBezTo>
                  <a:cubicBezTo>
                    <a:pt x="9334" y="2302"/>
                    <a:pt x="9585" y="837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6"/>
          <p:cNvGrpSpPr/>
          <p:nvPr/>
        </p:nvGrpSpPr>
        <p:grpSpPr>
          <a:xfrm rot="10800000">
            <a:off x="8118213" y="-152221"/>
            <a:ext cx="1045183" cy="1481774"/>
            <a:chOff x="309743" y="3942481"/>
            <a:chExt cx="1045183" cy="1481774"/>
          </a:xfrm>
        </p:grpSpPr>
        <p:sp>
          <p:nvSpPr>
            <p:cNvPr id="489" name="Google Shape;489;p16"/>
            <p:cNvSpPr/>
            <p:nvPr/>
          </p:nvSpPr>
          <p:spPr>
            <a:xfrm>
              <a:off x="359378" y="3942481"/>
              <a:ext cx="995549" cy="1254269"/>
            </a:xfrm>
            <a:custGeom>
              <a:avLst/>
              <a:gdLst/>
              <a:ahLst/>
              <a:cxnLst/>
              <a:rect l="l" t="t" r="r" b="b"/>
              <a:pathLst>
                <a:path w="15946" h="20090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862" y="43"/>
                    <a:pt x="13393" y="1591"/>
                    <a:pt x="12095" y="2010"/>
                  </a:cubicBezTo>
                  <a:cubicBezTo>
                    <a:pt x="8496" y="3307"/>
                    <a:pt x="6236" y="4312"/>
                    <a:pt x="3976" y="6613"/>
                  </a:cubicBezTo>
                  <a:cubicBezTo>
                    <a:pt x="1716" y="8957"/>
                    <a:pt x="210" y="11929"/>
                    <a:pt x="42" y="15444"/>
                  </a:cubicBezTo>
                  <a:cubicBezTo>
                    <a:pt x="0" y="16658"/>
                    <a:pt x="879" y="19378"/>
                    <a:pt x="1005" y="19545"/>
                  </a:cubicBezTo>
                  <a:cubicBezTo>
                    <a:pt x="1005" y="19587"/>
                    <a:pt x="1089" y="20090"/>
                    <a:pt x="1089" y="20090"/>
                  </a:cubicBezTo>
                  <a:cubicBezTo>
                    <a:pt x="5190" y="19587"/>
                    <a:pt x="7785" y="17746"/>
                    <a:pt x="10421" y="15193"/>
                  </a:cubicBezTo>
                  <a:cubicBezTo>
                    <a:pt x="12765" y="12891"/>
                    <a:pt x="15276" y="10045"/>
                    <a:pt x="15653" y="6446"/>
                  </a:cubicBezTo>
                  <a:cubicBezTo>
                    <a:pt x="15904" y="4270"/>
                    <a:pt x="15946" y="2177"/>
                    <a:pt x="1594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309743" y="4054861"/>
              <a:ext cx="985122" cy="1369394"/>
            </a:xfrm>
            <a:custGeom>
              <a:avLst/>
              <a:gdLst/>
              <a:ahLst/>
              <a:cxnLst/>
              <a:rect l="l" t="t" r="r" b="b"/>
              <a:pathLst>
                <a:path w="15779" h="21934" extrusionOk="0">
                  <a:moveTo>
                    <a:pt x="12305" y="0"/>
                  </a:moveTo>
                  <a:cubicBezTo>
                    <a:pt x="12304" y="1"/>
                    <a:pt x="10463" y="1591"/>
                    <a:pt x="11426" y="4269"/>
                  </a:cubicBezTo>
                  <a:cubicBezTo>
                    <a:pt x="10631" y="5106"/>
                    <a:pt x="9752" y="6111"/>
                    <a:pt x="8873" y="7157"/>
                  </a:cubicBezTo>
                  <a:cubicBezTo>
                    <a:pt x="8873" y="7157"/>
                    <a:pt x="7617" y="4269"/>
                    <a:pt x="8496" y="1926"/>
                  </a:cubicBezTo>
                  <a:lnTo>
                    <a:pt x="8496" y="1926"/>
                  </a:lnTo>
                  <a:cubicBezTo>
                    <a:pt x="8496" y="1926"/>
                    <a:pt x="7199" y="4018"/>
                    <a:pt x="8538" y="7534"/>
                  </a:cubicBezTo>
                  <a:cubicBezTo>
                    <a:pt x="7617" y="8622"/>
                    <a:pt x="6655" y="9877"/>
                    <a:pt x="5734" y="11133"/>
                  </a:cubicBezTo>
                  <a:cubicBezTo>
                    <a:pt x="5399" y="10254"/>
                    <a:pt x="4478" y="7115"/>
                    <a:pt x="5441" y="4604"/>
                  </a:cubicBezTo>
                  <a:lnTo>
                    <a:pt x="5441" y="4604"/>
                  </a:lnTo>
                  <a:cubicBezTo>
                    <a:pt x="5441" y="4604"/>
                    <a:pt x="3558" y="7534"/>
                    <a:pt x="5525" y="11426"/>
                  </a:cubicBezTo>
                  <a:cubicBezTo>
                    <a:pt x="4771" y="12472"/>
                    <a:pt x="4060" y="13602"/>
                    <a:pt x="3348" y="14732"/>
                  </a:cubicBezTo>
                  <a:cubicBezTo>
                    <a:pt x="3055" y="13518"/>
                    <a:pt x="2511" y="10924"/>
                    <a:pt x="2679" y="8413"/>
                  </a:cubicBezTo>
                  <a:lnTo>
                    <a:pt x="2679" y="8413"/>
                  </a:lnTo>
                  <a:cubicBezTo>
                    <a:pt x="2679" y="8413"/>
                    <a:pt x="1884" y="11719"/>
                    <a:pt x="3097" y="15151"/>
                  </a:cubicBezTo>
                  <a:cubicBezTo>
                    <a:pt x="1967" y="17160"/>
                    <a:pt x="837" y="19252"/>
                    <a:pt x="0" y="21512"/>
                  </a:cubicBezTo>
                  <a:cubicBezTo>
                    <a:pt x="0" y="21512"/>
                    <a:pt x="307" y="21933"/>
                    <a:pt x="846" y="21933"/>
                  </a:cubicBezTo>
                  <a:cubicBezTo>
                    <a:pt x="871" y="21933"/>
                    <a:pt x="896" y="21932"/>
                    <a:pt x="921" y="21931"/>
                  </a:cubicBezTo>
                  <a:cubicBezTo>
                    <a:pt x="921" y="21931"/>
                    <a:pt x="1884" y="19461"/>
                    <a:pt x="3892" y="15946"/>
                  </a:cubicBezTo>
                  <a:cubicBezTo>
                    <a:pt x="4425" y="16115"/>
                    <a:pt x="4965" y="16184"/>
                    <a:pt x="5489" y="16184"/>
                  </a:cubicBezTo>
                  <a:cubicBezTo>
                    <a:pt x="7689" y="16184"/>
                    <a:pt x="9626" y="14983"/>
                    <a:pt x="9626" y="14983"/>
                  </a:cubicBezTo>
                  <a:lnTo>
                    <a:pt x="9626" y="14983"/>
                  </a:lnTo>
                  <a:cubicBezTo>
                    <a:pt x="8125" y="15564"/>
                    <a:pt x="6764" y="15725"/>
                    <a:pt x="5738" y="15725"/>
                  </a:cubicBezTo>
                  <a:cubicBezTo>
                    <a:pt x="4990" y="15725"/>
                    <a:pt x="4419" y="15640"/>
                    <a:pt x="4102" y="15569"/>
                  </a:cubicBezTo>
                  <a:cubicBezTo>
                    <a:pt x="4688" y="14648"/>
                    <a:pt x="5232" y="13602"/>
                    <a:pt x="5985" y="12472"/>
                  </a:cubicBezTo>
                  <a:cubicBezTo>
                    <a:pt x="6069" y="12263"/>
                    <a:pt x="6236" y="12137"/>
                    <a:pt x="6362" y="11928"/>
                  </a:cubicBezTo>
                  <a:cubicBezTo>
                    <a:pt x="6737" y="12023"/>
                    <a:pt x="7126" y="12065"/>
                    <a:pt x="7518" y="12065"/>
                  </a:cubicBezTo>
                  <a:cubicBezTo>
                    <a:pt x="10054" y="12065"/>
                    <a:pt x="12723" y="10338"/>
                    <a:pt x="12723" y="10338"/>
                  </a:cubicBezTo>
                  <a:lnTo>
                    <a:pt x="12723" y="10338"/>
                  </a:lnTo>
                  <a:cubicBezTo>
                    <a:pt x="10447" y="11400"/>
                    <a:pt x="8678" y="11604"/>
                    <a:pt x="7573" y="11604"/>
                  </a:cubicBezTo>
                  <a:cubicBezTo>
                    <a:pt x="7154" y="11604"/>
                    <a:pt x="6831" y="11574"/>
                    <a:pt x="6613" y="11551"/>
                  </a:cubicBezTo>
                  <a:cubicBezTo>
                    <a:pt x="7408" y="10421"/>
                    <a:pt x="8245" y="9208"/>
                    <a:pt x="9124" y="7994"/>
                  </a:cubicBezTo>
                  <a:cubicBezTo>
                    <a:pt x="9482" y="8093"/>
                    <a:pt x="9840" y="8136"/>
                    <a:pt x="10192" y="8136"/>
                  </a:cubicBezTo>
                  <a:cubicBezTo>
                    <a:pt x="12674" y="8136"/>
                    <a:pt x="14857" y="5986"/>
                    <a:pt x="14857" y="5985"/>
                  </a:cubicBezTo>
                  <a:lnTo>
                    <a:pt x="14857" y="5985"/>
                  </a:lnTo>
                  <a:cubicBezTo>
                    <a:pt x="12975" y="7594"/>
                    <a:pt x="10870" y="7803"/>
                    <a:pt x="9821" y="7803"/>
                  </a:cubicBezTo>
                  <a:cubicBezTo>
                    <a:pt x="9587" y="7803"/>
                    <a:pt x="9406" y="7792"/>
                    <a:pt x="9291" y="7785"/>
                  </a:cubicBezTo>
                  <a:cubicBezTo>
                    <a:pt x="10045" y="6739"/>
                    <a:pt x="10882" y="5692"/>
                    <a:pt x="11802" y="4646"/>
                  </a:cubicBezTo>
                  <a:cubicBezTo>
                    <a:pt x="11987" y="4681"/>
                    <a:pt x="12166" y="4698"/>
                    <a:pt x="12340" y="4698"/>
                  </a:cubicBezTo>
                  <a:cubicBezTo>
                    <a:pt x="14216" y="4698"/>
                    <a:pt x="15443" y="2805"/>
                    <a:pt x="15443" y="2805"/>
                  </a:cubicBezTo>
                  <a:lnTo>
                    <a:pt x="15443" y="2805"/>
                  </a:lnTo>
                  <a:cubicBezTo>
                    <a:pt x="14060" y="4188"/>
                    <a:pt x="12936" y="4431"/>
                    <a:pt x="12316" y="4431"/>
                  </a:cubicBezTo>
                  <a:cubicBezTo>
                    <a:pt x="12148" y="4431"/>
                    <a:pt x="12017" y="4413"/>
                    <a:pt x="11928" y="4395"/>
                  </a:cubicBezTo>
                  <a:cubicBezTo>
                    <a:pt x="12305" y="3976"/>
                    <a:pt x="12681" y="3516"/>
                    <a:pt x="13100" y="3097"/>
                  </a:cubicBezTo>
                  <a:cubicBezTo>
                    <a:pt x="13937" y="2135"/>
                    <a:pt x="14816" y="879"/>
                    <a:pt x="15778" y="42"/>
                  </a:cubicBezTo>
                  <a:lnTo>
                    <a:pt x="15778" y="42"/>
                  </a:lnTo>
                  <a:cubicBezTo>
                    <a:pt x="15778" y="43"/>
                    <a:pt x="13978" y="1549"/>
                    <a:pt x="11509" y="4186"/>
                  </a:cubicBezTo>
                  <a:cubicBezTo>
                    <a:pt x="11426" y="3767"/>
                    <a:pt x="11007" y="1884"/>
                    <a:pt x="12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6"/>
          <p:cNvGrpSpPr/>
          <p:nvPr/>
        </p:nvGrpSpPr>
        <p:grpSpPr>
          <a:xfrm rot="5400000">
            <a:off x="5527456" y="-251676"/>
            <a:ext cx="661098" cy="1178789"/>
            <a:chOff x="-24712" y="1901786"/>
            <a:chExt cx="661098" cy="1178789"/>
          </a:xfrm>
        </p:grpSpPr>
        <p:sp>
          <p:nvSpPr>
            <p:cNvPr id="492" name="Google Shape;492;p16"/>
            <p:cNvSpPr/>
            <p:nvPr/>
          </p:nvSpPr>
          <p:spPr>
            <a:xfrm>
              <a:off x="-6419" y="1901786"/>
              <a:ext cx="642805" cy="1006037"/>
            </a:xfrm>
            <a:custGeom>
              <a:avLst/>
              <a:gdLst/>
              <a:ahLst/>
              <a:cxnLst/>
              <a:rect l="l" t="t" r="r" b="b"/>
              <a:pathLst>
                <a:path w="10296" h="16114" extrusionOk="0">
                  <a:moveTo>
                    <a:pt x="10170" y="1"/>
                  </a:moveTo>
                  <a:cubicBezTo>
                    <a:pt x="10086" y="43"/>
                    <a:pt x="8538" y="1382"/>
                    <a:pt x="7701" y="1801"/>
                  </a:cubicBezTo>
                  <a:cubicBezTo>
                    <a:pt x="5357" y="3098"/>
                    <a:pt x="3809" y="4102"/>
                    <a:pt x="2428" y="5986"/>
                  </a:cubicBezTo>
                  <a:cubicBezTo>
                    <a:pt x="963" y="7911"/>
                    <a:pt x="0" y="10255"/>
                    <a:pt x="0" y="12891"/>
                  </a:cubicBezTo>
                  <a:cubicBezTo>
                    <a:pt x="0" y="13770"/>
                    <a:pt x="754" y="15653"/>
                    <a:pt x="837" y="15737"/>
                  </a:cubicBezTo>
                  <a:lnTo>
                    <a:pt x="963" y="16114"/>
                  </a:lnTo>
                  <a:cubicBezTo>
                    <a:pt x="3767" y="15109"/>
                    <a:pt x="5483" y="13435"/>
                    <a:pt x="7157" y="11259"/>
                  </a:cubicBezTo>
                  <a:cubicBezTo>
                    <a:pt x="8622" y="9334"/>
                    <a:pt x="10170" y="7032"/>
                    <a:pt x="10254" y="4437"/>
                  </a:cubicBezTo>
                  <a:cubicBezTo>
                    <a:pt x="10296" y="2931"/>
                    <a:pt x="10254" y="1424"/>
                    <a:pt x="101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-24712" y="1990629"/>
              <a:ext cx="616708" cy="1089947"/>
            </a:xfrm>
            <a:custGeom>
              <a:avLst/>
              <a:gdLst/>
              <a:ahLst/>
              <a:cxnLst/>
              <a:rect l="l" t="t" r="r" b="b"/>
              <a:pathLst>
                <a:path w="9878" h="17458" extrusionOk="0">
                  <a:moveTo>
                    <a:pt x="9877" y="1"/>
                  </a:moveTo>
                  <a:cubicBezTo>
                    <a:pt x="9858" y="23"/>
                    <a:pt x="9838" y="46"/>
                    <a:pt x="9819" y="69"/>
                  </a:cubicBezTo>
                  <a:lnTo>
                    <a:pt x="9819" y="69"/>
                  </a:lnTo>
                  <a:cubicBezTo>
                    <a:pt x="9857" y="24"/>
                    <a:pt x="9877" y="1"/>
                    <a:pt x="9877" y="1"/>
                  </a:cubicBezTo>
                  <a:close/>
                  <a:moveTo>
                    <a:pt x="9819" y="69"/>
                  </a:moveTo>
                  <a:cubicBezTo>
                    <a:pt x="9575" y="355"/>
                    <a:pt x="8580" y="1539"/>
                    <a:pt x="7241" y="3349"/>
                  </a:cubicBezTo>
                  <a:cubicBezTo>
                    <a:pt x="7157" y="3014"/>
                    <a:pt x="6780" y="1759"/>
                    <a:pt x="7575" y="378"/>
                  </a:cubicBezTo>
                  <a:lnTo>
                    <a:pt x="7575" y="378"/>
                  </a:lnTo>
                  <a:cubicBezTo>
                    <a:pt x="7575" y="378"/>
                    <a:pt x="6404" y="1675"/>
                    <a:pt x="7157" y="3433"/>
                  </a:cubicBezTo>
                  <a:cubicBezTo>
                    <a:pt x="6613" y="4144"/>
                    <a:pt x="6111" y="4897"/>
                    <a:pt x="5567" y="5735"/>
                  </a:cubicBezTo>
                  <a:cubicBezTo>
                    <a:pt x="5567" y="5735"/>
                    <a:pt x="4604" y="3851"/>
                    <a:pt x="5106" y="2093"/>
                  </a:cubicBezTo>
                  <a:lnTo>
                    <a:pt x="5106" y="2093"/>
                  </a:lnTo>
                  <a:cubicBezTo>
                    <a:pt x="5106" y="2094"/>
                    <a:pt x="4311" y="3726"/>
                    <a:pt x="5357" y="6027"/>
                  </a:cubicBezTo>
                  <a:cubicBezTo>
                    <a:pt x="4813" y="6906"/>
                    <a:pt x="4185" y="7911"/>
                    <a:pt x="3600" y="8957"/>
                  </a:cubicBezTo>
                  <a:cubicBezTo>
                    <a:pt x="3348" y="8371"/>
                    <a:pt x="2553" y="6237"/>
                    <a:pt x="3139" y="4353"/>
                  </a:cubicBezTo>
                  <a:lnTo>
                    <a:pt x="3139" y="4353"/>
                  </a:lnTo>
                  <a:cubicBezTo>
                    <a:pt x="3139" y="4354"/>
                    <a:pt x="1967" y="6655"/>
                    <a:pt x="3432" y="9208"/>
                  </a:cubicBezTo>
                  <a:cubicBezTo>
                    <a:pt x="2972" y="10045"/>
                    <a:pt x="2511" y="10966"/>
                    <a:pt x="2093" y="11887"/>
                  </a:cubicBezTo>
                  <a:cubicBezTo>
                    <a:pt x="1800" y="11050"/>
                    <a:pt x="1340" y="9208"/>
                    <a:pt x="1340" y="7367"/>
                  </a:cubicBezTo>
                  <a:lnTo>
                    <a:pt x="1340" y="7367"/>
                  </a:lnTo>
                  <a:cubicBezTo>
                    <a:pt x="1339" y="7367"/>
                    <a:pt x="921" y="9836"/>
                    <a:pt x="1925" y="12180"/>
                  </a:cubicBezTo>
                  <a:cubicBezTo>
                    <a:pt x="1172" y="13812"/>
                    <a:pt x="503" y="15528"/>
                    <a:pt x="0" y="17244"/>
                  </a:cubicBezTo>
                  <a:cubicBezTo>
                    <a:pt x="0" y="17244"/>
                    <a:pt x="134" y="17458"/>
                    <a:pt x="423" y="17458"/>
                  </a:cubicBezTo>
                  <a:cubicBezTo>
                    <a:pt x="496" y="17458"/>
                    <a:pt x="578" y="17445"/>
                    <a:pt x="670" y="17411"/>
                  </a:cubicBezTo>
                  <a:cubicBezTo>
                    <a:pt x="670" y="17411"/>
                    <a:pt x="1298" y="15444"/>
                    <a:pt x="2553" y="12556"/>
                  </a:cubicBezTo>
                  <a:cubicBezTo>
                    <a:pt x="2687" y="12573"/>
                    <a:pt x="2821" y="12581"/>
                    <a:pt x="2955" y="12581"/>
                  </a:cubicBezTo>
                  <a:cubicBezTo>
                    <a:pt x="4779" y="12581"/>
                    <a:pt x="6487" y="11092"/>
                    <a:pt x="6487" y="11091"/>
                  </a:cubicBezTo>
                  <a:lnTo>
                    <a:pt x="6487" y="11091"/>
                  </a:lnTo>
                  <a:cubicBezTo>
                    <a:pt x="4729" y="12180"/>
                    <a:pt x="3223" y="12305"/>
                    <a:pt x="2679" y="12305"/>
                  </a:cubicBezTo>
                  <a:cubicBezTo>
                    <a:pt x="3055" y="11510"/>
                    <a:pt x="3432" y="10673"/>
                    <a:pt x="3851" y="9794"/>
                  </a:cubicBezTo>
                  <a:cubicBezTo>
                    <a:pt x="3892" y="9627"/>
                    <a:pt x="4018" y="9459"/>
                    <a:pt x="4060" y="9292"/>
                  </a:cubicBezTo>
                  <a:cubicBezTo>
                    <a:pt x="4136" y="9298"/>
                    <a:pt x="4212" y="9301"/>
                    <a:pt x="4288" y="9301"/>
                  </a:cubicBezTo>
                  <a:cubicBezTo>
                    <a:pt x="6204" y="9301"/>
                    <a:pt x="8370" y="7367"/>
                    <a:pt x="8371" y="7367"/>
                  </a:cubicBezTo>
                  <a:lnTo>
                    <a:pt x="8371" y="7367"/>
                  </a:lnTo>
                  <a:cubicBezTo>
                    <a:pt x="6320" y="8790"/>
                    <a:pt x="4813" y="8999"/>
                    <a:pt x="4227" y="9041"/>
                  </a:cubicBezTo>
                  <a:cubicBezTo>
                    <a:pt x="4688" y="8120"/>
                    <a:pt x="5190" y="7157"/>
                    <a:pt x="5776" y="6153"/>
                  </a:cubicBezTo>
                  <a:cubicBezTo>
                    <a:pt x="5863" y="6162"/>
                    <a:pt x="5950" y="6166"/>
                    <a:pt x="6036" y="6166"/>
                  </a:cubicBezTo>
                  <a:cubicBezTo>
                    <a:pt x="7934" y="6166"/>
                    <a:pt x="9542" y="4061"/>
                    <a:pt x="9542" y="4060"/>
                  </a:cubicBezTo>
                  <a:lnTo>
                    <a:pt x="9542" y="4060"/>
                  </a:lnTo>
                  <a:cubicBezTo>
                    <a:pt x="8078" y="5735"/>
                    <a:pt x="6320" y="5944"/>
                    <a:pt x="5901" y="6027"/>
                  </a:cubicBezTo>
                  <a:cubicBezTo>
                    <a:pt x="6362" y="5190"/>
                    <a:pt x="6864" y="4353"/>
                    <a:pt x="7408" y="3516"/>
                  </a:cubicBezTo>
                  <a:cubicBezTo>
                    <a:pt x="7461" y="3521"/>
                    <a:pt x="7514" y="3523"/>
                    <a:pt x="7565" y="3523"/>
                  </a:cubicBezTo>
                  <a:cubicBezTo>
                    <a:pt x="8978" y="3523"/>
                    <a:pt x="9835" y="1926"/>
                    <a:pt x="9835" y="1926"/>
                  </a:cubicBezTo>
                  <a:lnTo>
                    <a:pt x="9835" y="1926"/>
                  </a:lnTo>
                  <a:cubicBezTo>
                    <a:pt x="8705" y="3349"/>
                    <a:pt x="7826" y="3433"/>
                    <a:pt x="7575" y="3433"/>
                  </a:cubicBezTo>
                  <a:cubicBezTo>
                    <a:pt x="7785" y="3098"/>
                    <a:pt x="8036" y="2721"/>
                    <a:pt x="8245" y="2386"/>
                  </a:cubicBezTo>
                  <a:cubicBezTo>
                    <a:pt x="8771" y="1699"/>
                    <a:pt x="9258" y="737"/>
                    <a:pt x="981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16"/>
          <p:cNvGrpSpPr/>
          <p:nvPr/>
        </p:nvGrpSpPr>
        <p:grpSpPr>
          <a:xfrm rot="10800000">
            <a:off x="8520784" y="1299588"/>
            <a:ext cx="739514" cy="695063"/>
            <a:chOff x="124191" y="3482660"/>
            <a:chExt cx="739514" cy="695063"/>
          </a:xfrm>
        </p:grpSpPr>
        <p:sp>
          <p:nvSpPr>
            <p:cNvPr id="495" name="Google Shape;495;p16"/>
            <p:cNvSpPr/>
            <p:nvPr/>
          </p:nvSpPr>
          <p:spPr>
            <a:xfrm>
              <a:off x="176448" y="3598037"/>
              <a:ext cx="687257" cy="579686"/>
            </a:xfrm>
            <a:custGeom>
              <a:avLst/>
              <a:gdLst/>
              <a:ahLst/>
              <a:cxnLst/>
              <a:rect l="l" t="t" r="r" b="b"/>
              <a:pathLst>
                <a:path w="11008" h="9285" extrusionOk="0">
                  <a:moveTo>
                    <a:pt x="1340" y="0"/>
                  </a:moveTo>
                  <a:cubicBezTo>
                    <a:pt x="1084" y="0"/>
                    <a:pt x="820" y="12"/>
                    <a:pt x="545" y="35"/>
                  </a:cubicBezTo>
                  <a:cubicBezTo>
                    <a:pt x="545" y="35"/>
                    <a:pt x="545" y="370"/>
                    <a:pt x="419" y="370"/>
                  </a:cubicBezTo>
                  <a:cubicBezTo>
                    <a:pt x="378" y="454"/>
                    <a:pt x="1" y="2170"/>
                    <a:pt x="168" y="2923"/>
                  </a:cubicBezTo>
                  <a:cubicBezTo>
                    <a:pt x="587" y="5058"/>
                    <a:pt x="1842" y="6732"/>
                    <a:pt x="3516" y="7778"/>
                  </a:cubicBezTo>
                  <a:cubicBezTo>
                    <a:pt x="5149" y="8824"/>
                    <a:pt x="6613" y="8950"/>
                    <a:pt x="8748" y="8950"/>
                  </a:cubicBezTo>
                  <a:cubicBezTo>
                    <a:pt x="9459" y="8950"/>
                    <a:pt x="10924" y="9284"/>
                    <a:pt x="11008" y="9284"/>
                  </a:cubicBezTo>
                  <a:cubicBezTo>
                    <a:pt x="10715" y="7987"/>
                    <a:pt x="10380" y="6773"/>
                    <a:pt x="9961" y="5602"/>
                  </a:cubicBezTo>
                  <a:cubicBezTo>
                    <a:pt x="9334" y="3718"/>
                    <a:pt x="7743" y="2505"/>
                    <a:pt x="6279" y="1626"/>
                  </a:cubicBezTo>
                  <a:cubicBezTo>
                    <a:pt x="4794" y="698"/>
                    <a:pt x="3342" y="0"/>
                    <a:pt x="134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124191" y="3482660"/>
              <a:ext cx="695123" cy="689817"/>
            </a:xfrm>
            <a:custGeom>
              <a:avLst/>
              <a:gdLst/>
              <a:ahLst/>
              <a:cxnLst/>
              <a:rect l="l" t="t" r="r" b="b"/>
              <a:pathLst>
                <a:path w="11134" h="11049" extrusionOk="0">
                  <a:moveTo>
                    <a:pt x="545" y="0"/>
                  </a:moveTo>
                  <a:cubicBezTo>
                    <a:pt x="168" y="42"/>
                    <a:pt x="1" y="335"/>
                    <a:pt x="1" y="335"/>
                  </a:cubicBezTo>
                  <a:cubicBezTo>
                    <a:pt x="670" y="1465"/>
                    <a:pt x="1507" y="2511"/>
                    <a:pt x="2428" y="3516"/>
                  </a:cubicBezTo>
                  <a:cubicBezTo>
                    <a:pt x="1926" y="5817"/>
                    <a:pt x="2721" y="7743"/>
                    <a:pt x="2721" y="7743"/>
                  </a:cubicBezTo>
                  <a:cubicBezTo>
                    <a:pt x="2470" y="6110"/>
                    <a:pt x="2554" y="4436"/>
                    <a:pt x="2637" y="3725"/>
                  </a:cubicBezTo>
                  <a:lnTo>
                    <a:pt x="2637" y="3725"/>
                  </a:lnTo>
                  <a:cubicBezTo>
                    <a:pt x="3140" y="4311"/>
                    <a:pt x="3726" y="4813"/>
                    <a:pt x="4228" y="5357"/>
                  </a:cubicBezTo>
                  <a:cubicBezTo>
                    <a:pt x="3474" y="8119"/>
                    <a:pt x="4939" y="9626"/>
                    <a:pt x="4939" y="9626"/>
                  </a:cubicBezTo>
                  <a:cubicBezTo>
                    <a:pt x="4019" y="8203"/>
                    <a:pt x="4312" y="6068"/>
                    <a:pt x="4395" y="5483"/>
                  </a:cubicBezTo>
                  <a:lnTo>
                    <a:pt x="4395" y="5483"/>
                  </a:lnTo>
                  <a:cubicBezTo>
                    <a:pt x="5065" y="6110"/>
                    <a:pt x="5776" y="6654"/>
                    <a:pt x="6404" y="7157"/>
                  </a:cubicBezTo>
                  <a:cubicBezTo>
                    <a:pt x="5986" y="9626"/>
                    <a:pt x="7032" y="10672"/>
                    <a:pt x="7032" y="10672"/>
                  </a:cubicBezTo>
                  <a:cubicBezTo>
                    <a:pt x="6195" y="9375"/>
                    <a:pt x="6613" y="7324"/>
                    <a:pt x="6613" y="7324"/>
                  </a:cubicBezTo>
                  <a:lnTo>
                    <a:pt x="6613" y="7324"/>
                  </a:lnTo>
                  <a:cubicBezTo>
                    <a:pt x="7241" y="7784"/>
                    <a:pt x="7785" y="8203"/>
                    <a:pt x="8329" y="8580"/>
                  </a:cubicBezTo>
                  <a:cubicBezTo>
                    <a:pt x="8162" y="10421"/>
                    <a:pt x="9376" y="11049"/>
                    <a:pt x="9376" y="11049"/>
                  </a:cubicBezTo>
                  <a:cubicBezTo>
                    <a:pt x="8413" y="10170"/>
                    <a:pt x="8413" y="8956"/>
                    <a:pt x="8413" y="8621"/>
                  </a:cubicBezTo>
                  <a:lnTo>
                    <a:pt x="8413" y="8621"/>
                  </a:lnTo>
                  <a:cubicBezTo>
                    <a:pt x="10045" y="9668"/>
                    <a:pt x="11133" y="10254"/>
                    <a:pt x="11133" y="10254"/>
                  </a:cubicBezTo>
                  <a:cubicBezTo>
                    <a:pt x="10589" y="9919"/>
                    <a:pt x="9961" y="9375"/>
                    <a:pt x="9376" y="8956"/>
                  </a:cubicBezTo>
                  <a:cubicBezTo>
                    <a:pt x="9124" y="8747"/>
                    <a:pt x="8831" y="8580"/>
                    <a:pt x="8580" y="8370"/>
                  </a:cubicBezTo>
                  <a:cubicBezTo>
                    <a:pt x="8691" y="8326"/>
                    <a:pt x="8928" y="8213"/>
                    <a:pt x="9294" y="8213"/>
                  </a:cubicBezTo>
                  <a:cubicBezTo>
                    <a:pt x="9623" y="8213"/>
                    <a:pt x="10054" y="8304"/>
                    <a:pt x="10589" y="8621"/>
                  </a:cubicBezTo>
                  <a:cubicBezTo>
                    <a:pt x="10589" y="8621"/>
                    <a:pt x="10024" y="8056"/>
                    <a:pt x="9275" y="8056"/>
                  </a:cubicBezTo>
                  <a:cubicBezTo>
                    <a:pt x="9005" y="8056"/>
                    <a:pt x="8712" y="8129"/>
                    <a:pt x="8413" y="8328"/>
                  </a:cubicBezTo>
                  <a:lnTo>
                    <a:pt x="6697" y="6906"/>
                  </a:lnTo>
                  <a:cubicBezTo>
                    <a:pt x="6927" y="6803"/>
                    <a:pt x="7514" y="6577"/>
                    <a:pt x="8260" y="6577"/>
                  </a:cubicBezTo>
                  <a:cubicBezTo>
                    <a:pt x="8738" y="6577"/>
                    <a:pt x="9281" y="6670"/>
                    <a:pt x="9836" y="6947"/>
                  </a:cubicBezTo>
                  <a:cubicBezTo>
                    <a:pt x="9836" y="6947"/>
                    <a:pt x="8991" y="6424"/>
                    <a:pt x="7984" y="6424"/>
                  </a:cubicBezTo>
                  <a:cubicBezTo>
                    <a:pt x="7539" y="6424"/>
                    <a:pt x="7063" y="6527"/>
                    <a:pt x="6613" y="6822"/>
                  </a:cubicBezTo>
                  <a:cubicBezTo>
                    <a:pt x="5986" y="6236"/>
                    <a:pt x="5400" y="5692"/>
                    <a:pt x="4814" y="5148"/>
                  </a:cubicBezTo>
                  <a:cubicBezTo>
                    <a:pt x="5151" y="4995"/>
                    <a:pt x="5891" y="4729"/>
                    <a:pt x="6969" y="4729"/>
                  </a:cubicBezTo>
                  <a:cubicBezTo>
                    <a:pt x="7364" y="4729"/>
                    <a:pt x="7805" y="4765"/>
                    <a:pt x="8287" y="4855"/>
                  </a:cubicBezTo>
                  <a:cubicBezTo>
                    <a:pt x="8287" y="4855"/>
                    <a:pt x="7423" y="4543"/>
                    <a:pt x="6394" y="4543"/>
                  </a:cubicBezTo>
                  <a:cubicBezTo>
                    <a:pt x="5822" y="4543"/>
                    <a:pt x="5199" y="4640"/>
                    <a:pt x="4646" y="4938"/>
                  </a:cubicBezTo>
                  <a:lnTo>
                    <a:pt x="4395" y="4646"/>
                  </a:lnTo>
                  <a:cubicBezTo>
                    <a:pt x="3893" y="4143"/>
                    <a:pt x="3391" y="3599"/>
                    <a:pt x="2972" y="3139"/>
                  </a:cubicBezTo>
                  <a:cubicBezTo>
                    <a:pt x="3378" y="3004"/>
                    <a:pt x="4220" y="2705"/>
                    <a:pt x="5344" y="2705"/>
                  </a:cubicBezTo>
                  <a:cubicBezTo>
                    <a:pt x="5612" y="2705"/>
                    <a:pt x="5897" y="2722"/>
                    <a:pt x="6195" y="2762"/>
                  </a:cubicBezTo>
                  <a:cubicBezTo>
                    <a:pt x="6195" y="2762"/>
                    <a:pt x="5532" y="2536"/>
                    <a:pt x="4676" y="2536"/>
                  </a:cubicBezTo>
                  <a:cubicBezTo>
                    <a:pt x="4106" y="2536"/>
                    <a:pt x="3449" y="2637"/>
                    <a:pt x="2847" y="2971"/>
                  </a:cubicBezTo>
                  <a:cubicBezTo>
                    <a:pt x="1298" y="1256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16"/>
          <p:cNvGrpSpPr/>
          <p:nvPr/>
        </p:nvGrpSpPr>
        <p:grpSpPr>
          <a:xfrm rot="5400000">
            <a:off x="7062996" y="-309146"/>
            <a:ext cx="412866" cy="878301"/>
            <a:chOff x="-108311" y="783480"/>
            <a:chExt cx="412866" cy="878301"/>
          </a:xfrm>
        </p:grpSpPr>
        <p:sp>
          <p:nvSpPr>
            <p:cNvPr id="498" name="Google Shape;498;p16"/>
            <p:cNvSpPr/>
            <p:nvPr/>
          </p:nvSpPr>
          <p:spPr>
            <a:xfrm>
              <a:off x="-108311" y="783480"/>
              <a:ext cx="412866" cy="752561"/>
            </a:xfrm>
            <a:custGeom>
              <a:avLst/>
              <a:gdLst/>
              <a:ahLst/>
              <a:cxnLst/>
              <a:rect l="l" t="t" r="r" b="b"/>
              <a:pathLst>
                <a:path w="6613" h="12054" extrusionOk="0">
                  <a:moveTo>
                    <a:pt x="5776" y="1"/>
                  </a:moveTo>
                  <a:cubicBezTo>
                    <a:pt x="5692" y="84"/>
                    <a:pt x="4813" y="1131"/>
                    <a:pt x="4311" y="1549"/>
                  </a:cubicBezTo>
                  <a:cubicBezTo>
                    <a:pt x="2846" y="2679"/>
                    <a:pt x="1925" y="3516"/>
                    <a:pt x="1172" y="4981"/>
                  </a:cubicBezTo>
                  <a:cubicBezTo>
                    <a:pt x="377" y="6529"/>
                    <a:pt x="0" y="8203"/>
                    <a:pt x="335" y="9961"/>
                  </a:cubicBezTo>
                  <a:cubicBezTo>
                    <a:pt x="419" y="10547"/>
                    <a:pt x="1172" y="11803"/>
                    <a:pt x="1214" y="11844"/>
                  </a:cubicBezTo>
                  <a:lnTo>
                    <a:pt x="1297" y="12054"/>
                  </a:lnTo>
                  <a:cubicBezTo>
                    <a:pt x="3139" y="11049"/>
                    <a:pt x="4143" y="9710"/>
                    <a:pt x="5022" y="8036"/>
                  </a:cubicBezTo>
                  <a:cubicBezTo>
                    <a:pt x="5817" y="6571"/>
                    <a:pt x="6613" y="4772"/>
                    <a:pt x="6320" y="3056"/>
                  </a:cubicBezTo>
                  <a:cubicBezTo>
                    <a:pt x="6194" y="2009"/>
                    <a:pt x="5985" y="1005"/>
                    <a:pt x="577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-71787" y="846163"/>
              <a:ext cx="326709" cy="815618"/>
            </a:xfrm>
            <a:custGeom>
              <a:avLst/>
              <a:gdLst/>
              <a:ahLst/>
              <a:cxnLst/>
              <a:rect l="l" t="t" r="r" b="b"/>
              <a:pathLst>
                <a:path w="5233" h="13064" extrusionOk="0">
                  <a:moveTo>
                    <a:pt x="4981" y="1"/>
                  </a:moveTo>
                  <a:cubicBezTo>
                    <a:pt x="4981" y="2"/>
                    <a:pt x="4353" y="1006"/>
                    <a:pt x="3558" y="2596"/>
                  </a:cubicBezTo>
                  <a:cubicBezTo>
                    <a:pt x="3475" y="2386"/>
                    <a:pt x="3098" y="1591"/>
                    <a:pt x="3475" y="503"/>
                  </a:cubicBezTo>
                  <a:lnTo>
                    <a:pt x="3475" y="503"/>
                  </a:lnTo>
                  <a:cubicBezTo>
                    <a:pt x="3475" y="503"/>
                    <a:pt x="2847" y="1550"/>
                    <a:pt x="3558" y="2638"/>
                  </a:cubicBezTo>
                  <a:cubicBezTo>
                    <a:pt x="3307" y="3140"/>
                    <a:pt x="3056" y="3726"/>
                    <a:pt x="2721" y="4395"/>
                  </a:cubicBezTo>
                  <a:cubicBezTo>
                    <a:pt x="2721" y="4395"/>
                    <a:pt x="1842" y="3224"/>
                    <a:pt x="2010" y="1968"/>
                  </a:cubicBezTo>
                  <a:lnTo>
                    <a:pt x="2010" y="1968"/>
                  </a:lnTo>
                  <a:cubicBezTo>
                    <a:pt x="2010" y="1968"/>
                    <a:pt x="1633" y="3140"/>
                    <a:pt x="2638" y="4605"/>
                  </a:cubicBezTo>
                  <a:cubicBezTo>
                    <a:pt x="2303" y="5274"/>
                    <a:pt x="2052" y="6028"/>
                    <a:pt x="1717" y="6823"/>
                  </a:cubicBezTo>
                  <a:cubicBezTo>
                    <a:pt x="1508" y="6446"/>
                    <a:pt x="754" y="5023"/>
                    <a:pt x="880" y="3726"/>
                  </a:cubicBezTo>
                  <a:lnTo>
                    <a:pt x="880" y="3726"/>
                  </a:lnTo>
                  <a:cubicBezTo>
                    <a:pt x="880" y="3726"/>
                    <a:pt x="378" y="5442"/>
                    <a:pt x="1675" y="7032"/>
                  </a:cubicBezTo>
                  <a:cubicBezTo>
                    <a:pt x="1466" y="7660"/>
                    <a:pt x="1257" y="8329"/>
                    <a:pt x="1047" y="8999"/>
                  </a:cubicBezTo>
                  <a:cubicBezTo>
                    <a:pt x="796" y="8497"/>
                    <a:pt x="252" y="7283"/>
                    <a:pt x="1" y="6028"/>
                  </a:cubicBezTo>
                  <a:lnTo>
                    <a:pt x="1" y="6028"/>
                  </a:lnTo>
                  <a:cubicBezTo>
                    <a:pt x="1" y="6028"/>
                    <a:pt x="1" y="7744"/>
                    <a:pt x="964" y="9250"/>
                  </a:cubicBezTo>
                  <a:cubicBezTo>
                    <a:pt x="629" y="10464"/>
                    <a:pt x="378" y="11719"/>
                    <a:pt x="210" y="12975"/>
                  </a:cubicBezTo>
                  <a:cubicBezTo>
                    <a:pt x="210" y="12975"/>
                    <a:pt x="321" y="13063"/>
                    <a:pt x="478" y="13063"/>
                  </a:cubicBezTo>
                  <a:cubicBezTo>
                    <a:pt x="537" y="13063"/>
                    <a:pt x="602" y="13051"/>
                    <a:pt x="671" y="13017"/>
                  </a:cubicBezTo>
                  <a:cubicBezTo>
                    <a:pt x="671" y="13017"/>
                    <a:pt x="880" y="11636"/>
                    <a:pt x="1424" y="9543"/>
                  </a:cubicBezTo>
                  <a:cubicBezTo>
                    <a:pt x="2763" y="9459"/>
                    <a:pt x="3935" y="8078"/>
                    <a:pt x="3935" y="8078"/>
                  </a:cubicBezTo>
                  <a:lnTo>
                    <a:pt x="3935" y="8078"/>
                  </a:lnTo>
                  <a:cubicBezTo>
                    <a:pt x="2889" y="8999"/>
                    <a:pt x="1842" y="9250"/>
                    <a:pt x="1466" y="9334"/>
                  </a:cubicBezTo>
                  <a:cubicBezTo>
                    <a:pt x="1633" y="8748"/>
                    <a:pt x="1801" y="8120"/>
                    <a:pt x="2010" y="7492"/>
                  </a:cubicBezTo>
                  <a:cubicBezTo>
                    <a:pt x="2052" y="7367"/>
                    <a:pt x="2052" y="7283"/>
                    <a:pt x="2094" y="7158"/>
                  </a:cubicBezTo>
                  <a:cubicBezTo>
                    <a:pt x="3475" y="7074"/>
                    <a:pt x="4772" y="5358"/>
                    <a:pt x="4772" y="5358"/>
                  </a:cubicBezTo>
                  <a:lnTo>
                    <a:pt x="4772" y="5358"/>
                  </a:lnTo>
                  <a:cubicBezTo>
                    <a:pt x="3516" y="6530"/>
                    <a:pt x="2512" y="6865"/>
                    <a:pt x="2135" y="6948"/>
                  </a:cubicBezTo>
                  <a:cubicBezTo>
                    <a:pt x="2428" y="6237"/>
                    <a:pt x="2638" y="5525"/>
                    <a:pt x="2889" y="4772"/>
                  </a:cubicBezTo>
                  <a:cubicBezTo>
                    <a:pt x="4312" y="4688"/>
                    <a:pt x="5232" y="2889"/>
                    <a:pt x="5232" y="2889"/>
                  </a:cubicBezTo>
                  <a:lnTo>
                    <a:pt x="5232" y="2889"/>
                  </a:lnTo>
                  <a:cubicBezTo>
                    <a:pt x="4437" y="4186"/>
                    <a:pt x="3265" y="4563"/>
                    <a:pt x="2931" y="4605"/>
                  </a:cubicBezTo>
                  <a:cubicBezTo>
                    <a:pt x="3140" y="3977"/>
                    <a:pt x="3391" y="3349"/>
                    <a:pt x="3726" y="2721"/>
                  </a:cubicBezTo>
                  <a:cubicBezTo>
                    <a:pt x="4730" y="2638"/>
                    <a:pt x="5107" y="1382"/>
                    <a:pt x="5107" y="1382"/>
                  </a:cubicBezTo>
                  <a:lnTo>
                    <a:pt x="5107" y="1382"/>
                  </a:lnTo>
                  <a:cubicBezTo>
                    <a:pt x="4563" y="2470"/>
                    <a:pt x="3935" y="2638"/>
                    <a:pt x="3768" y="2679"/>
                  </a:cubicBezTo>
                  <a:cubicBezTo>
                    <a:pt x="3893" y="2386"/>
                    <a:pt x="3977" y="2094"/>
                    <a:pt x="4144" y="1842"/>
                  </a:cubicBezTo>
                  <a:cubicBezTo>
                    <a:pt x="4395" y="1256"/>
                    <a:pt x="4646" y="545"/>
                    <a:pt x="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16"/>
          <p:cNvGrpSpPr/>
          <p:nvPr/>
        </p:nvGrpSpPr>
        <p:grpSpPr>
          <a:xfrm rot="5400000">
            <a:off x="6180788" y="119515"/>
            <a:ext cx="1128844" cy="585367"/>
            <a:chOff x="-184105" y="1311292"/>
            <a:chExt cx="1128844" cy="585367"/>
          </a:xfrm>
        </p:grpSpPr>
        <p:sp>
          <p:nvSpPr>
            <p:cNvPr id="501" name="Google Shape;501;p16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jalla One"/>
              <a:buNone/>
              <a:defRPr sz="3600" b="1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jalla One"/>
              <a:buNone/>
              <a:defRPr sz="28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2"/>
          <p:cNvSpPr/>
          <p:nvPr/>
        </p:nvSpPr>
        <p:spPr>
          <a:xfrm>
            <a:off x="6760438" y="1378175"/>
            <a:ext cx="3139130" cy="3852445"/>
          </a:xfrm>
          <a:custGeom>
            <a:avLst/>
            <a:gdLst/>
            <a:ahLst/>
            <a:cxnLst/>
            <a:rect l="l" t="t" r="r" b="b"/>
            <a:pathLst>
              <a:path w="70729" h="86801" extrusionOk="0">
                <a:moveTo>
                  <a:pt x="42605" y="26116"/>
                </a:moveTo>
                <a:lnTo>
                  <a:pt x="42605" y="26116"/>
                </a:lnTo>
                <a:cubicBezTo>
                  <a:pt x="42814" y="26325"/>
                  <a:pt x="43065" y="26618"/>
                  <a:pt x="43400" y="26911"/>
                </a:cubicBezTo>
                <a:cubicBezTo>
                  <a:pt x="43107" y="26995"/>
                  <a:pt x="42856" y="27037"/>
                  <a:pt x="42647" y="27162"/>
                </a:cubicBezTo>
                <a:lnTo>
                  <a:pt x="42605" y="26116"/>
                </a:lnTo>
                <a:close/>
                <a:moveTo>
                  <a:pt x="56458" y="25991"/>
                </a:moveTo>
                <a:lnTo>
                  <a:pt x="55955" y="38295"/>
                </a:lnTo>
                <a:cubicBezTo>
                  <a:pt x="54951" y="36579"/>
                  <a:pt x="51770" y="31808"/>
                  <a:pt x="49050" y="27832"/>
                </a:cubicBezTo>
                <a:cubicBezTo>
                  <a:pt x="52189" y="27372"/>
                  <a:pt x="55035" y="26953"/>
                  <a:pt x="55788" y="26828"/>
                </a:cubicBezTo>
                <a:cubicBezTo>
                  <a:pt x="55872" y="26828"/>
                  <a:pt x="55997" y="26786"/>
                  <a:pt x="56039" y="26702"/>
                </a:cubicBezTo>
                <a:lnTo>
                  <a:pt x="56458" y="25991"/>
                </a:lnTo>
                <a:close/>
                <a:moveTo>
                  <a:pt x="49719" y="1"/>
                </a:moveTo>
                <a:cubicBezTo>
                  <a:pt x="48799" y="880"/>
                  <a:pt x="41014" y="16072"/>
                  <a:pt x="40094" y="17913"/>
                </a:cubicBezTo>
                <a:cubicBezTo>
                  <a:pt x="40010" y="17997"/>
                  <a:pt x="40010" y="18164"/>
                  <a:pt x="40094" y="18248"/>
                </a:cubicBezTo>
                <a:lnTo>
                  <a:pt x="40763" y="19838"/>
                </a:lnTo>
                <a:cubicBezTo>
                  <a:pt x="40387" y="19922"/>
                  <a:pt x="40052" y="20215"/>
                  <a:pt x="39801" y="20508"/>
                </a:cubicBezTo>
                <a:lnTo>
                  <a:pt x="38503" y="19587"/>
                </a:lnTo>
                <a:cubicBezTo>
                  <a:pt x="38442" y="19526"/>
                  <a:pt x="38358" y="19487"/>
                  <a:pt x="38285" y="19487"/>
                </a:cubicBezTo>
                <a:cubicBezTo>
                  <a:pt x="38258" y="19487"/>
                  <a:pt x="38233" y="19492"/>
                  <a:pt x="38210" y="19504"/>
                </a:cubicBezTo>
                <a:cubicBezTo>
                  <a:pt x="36662" y="19838"/>
                  <a:pt x="26157" y="22140"/>
                  <a:pt x="21721" y="23187"/>
                </a:cubicBezTo>
                <a:lnTo>
                  <a:pt x="20465" y="23145"/>
                </a:lnTo>
                <a:lnTo>
                  <a:pt x="20465" y="23061"/>
                </a:lnTo>
                <a:cubicBezTo>
                  <a:pt x="20465" y="22768"/>
                  <a:pt x="20340" y="22517"/>
                  <a:pt x="20214" y="22224"/>
                </a:cubicBezTo>
                <a:lnTo>
                  <a:pt x="21554" y="21554"/>
                </a:lnTo>
                <a:cubicBezTo>
                  <a:pt x="21679" y="21512"/>
                  <a:pt x="21721" y="21471"/>
                  <a:pt x="21763" y="21345"/>
                </a:cubicBezTo>
                <a:cubicBezTo>
                  <a:pt x="22181" y="19797"/>
                  <a:pt x="25571" y="6864"/>
                  <a:pt x="25781" y="5818"/>
                </a:cubicBezTo>
                <a:cubicBezTo>
                  <a:pt x="25906" y="5358"/>
                  <a:pt x="25781" y="4856"/>
                  <a:pt x="25446" y="4563"/>
                </a:cubicBezTo>
                <a:cubicBezTo>
                  <a:pt x="24734" y="5358"/>
                  <a:pt x="18749" y="18541"/>
                  <a:pt x="18038" y="20090"/>
                </a:cubicBezTo>
                <a:cubicBezTo>
                  <a:pt x="17996" y="20215"/>
                  <a:pt x="17996" y="20299"/>
                  <a:pt x="18038" y="20424"/>
                </a:cubicBezTo>
                <a:lnTo>
                  <a:pt x="18666" y="21722"/>
                </a:lnTo>
                <a:cubicBezTo>
                  <a:pt x="18373" y="21805"/>
                  <a:pt x="18038" y="21973"/>
                  <a:pt x="17829" y="22308"/>
                </a:cubicBezTo>
                <a:lnTo>
                  <a:pt x="16741" y="21554"/>
                </a:lnTo>
                <a:cubicBezTo>
                  <a:pt x="16657" y="21512"/>
                  <a:pt x="16531" y="21512"/>
                  <a:pt x="16448" y="21512"/>
                </a:cubicBezTo>
                <a:cubicBezTo>
                  <a:pt x="14857" y="21931"/>
                  <a:pt x="2009" y="25488"/>
                  <a:pt x="963" y="25739"/>
                </a:cubicBezTo>
                <a:cubicBezTo>
                  <a:pt x="460" y="25865"/>
                  <a:pt x="168" y="26200"/>
                  <a:pt x="0" y="26702"/>
                </a:cubicBezTo>
                <a:cubicBezTo>
                  <a:pt x="71" y="26716"/>
                  <a:pt x="205" y="26723"/>
                  <a:pt x="392" y="26723"/>
                </a:cubicBezTo>
                <a:cubicBezTo>
                  <a:pt x="2952" y="26723"/>
                  <a:pt x="15560" y="25477"/>
                  <a:pt x="17159" y="25321"/>
                </a:cubicBezTo>
                <a:cubicBezTo>
                  <a:pt x="17536" y="25154"/>
                  <a:pt x="17661" y="25112"/>
                  <a:pt x="17703" y="25070"/>
                </a:cubicBezTo>
                <a:lnTo>
                  <a:pt x="18205" y="24317"/>
                </a:lnTo>
                <a:lnTo>
                  <a:pt x="16573" y="86801"/>
                </a:lnTo>
                <a:lnTo>
                  <a:pt x="21135" y="86801"/>
                </a:lnTo>
                <a:lnTo>
                  <a:pt x="20214" y="26535"/>
                </a:lnTo>
                <a:lnTo>
                  <a:pt x="20214" y="26535"/>
                </a:lnTo>
                <a:cubicBezTo>
                  <a:pt x="22767" y="28878"/>
                  <a:pt x="30593" y="36160"/>
                  <a:pt x="31305" y="36788"/>
                </a:cubicBezTo>
                <a:cubicBezTo>
                  <a:pt x="31552" y="37005"/>
                  <a:pt x="31891" y="37130"/>
                  <a:pt x="32220" y="37130"/>
                </a:cubicBezTo>
                <a:cubicBezTo>
                  <a:pt x="32336" y="37130"/>
                  <a:pt x="32451" y="37114"/>
                  <a:pt x="32560" y="37081"/>
                </a:cubicBezTo>
                <a:cubicBezTo>
                  <a:pt x="32226" y="36244"/>
                  <a:pt x="25990" y="28083"/>
                  <a:pt x="23395" y="24651"/>
                </a:cubicBezTo>
                <a:cubicBezTo>
                  <a:pt x="28919" y="24484"/>
                  <a:pt x="37583" y="24107"/>
                  <a:pt x="38922" y="24024"/>
                </a:cubicBezTo>
                <a:cubicBezTo>
                  <a:pt x="39047" y="24024"/>
                  <a:pt x="39173" y="23982"/>
                  <a:pt x="39257" y="23856"/>
                </a:cubicBezTo>
                <a:lnTo>
                  <a:pt x="40136" y="22642"/>
                </a:lnTo>
                <a:lnTo>
                  <a:pt x="39884" y="28041"/>
                </a:lnTo>
                <a:cubicBezTo>
                  <a:pt x="39508" y="28209"/>
                  <a:pt x="39257" y="28502"/>
                  <a:pt x="39131" y="28920"/>
                </a:cubicBezTo>
                <a:lnTo>
                  <a:pt x="39801" y="28920"/>
                </a:lnTo>
                <a:lnTo>
                  <a:pt x="38294" y="86801"/>
                </a:lnTo>
                <a:lnTo>
                  <a:pt x="43442" y="86801"/>
                </a:lnTo>
                <a:lnTo>
                  <a:pt x="42479" y="28669"/>
                </a:lnTo>
                <a:cubicBezTo>
                  <a:pt x="43191" y="28585"/>
                  <a:pt x="43902" y="28502"/>
                  <a:pt x="44655" y="28418"/>
                </a:cubicBezTo>
                <a:cubicBezTo>
                  <a:pt x="48422" y="32226"/>
                  <a:pt x="53863" y="37876"/>
                  <a:pt x="54491" y="38462"/>
                </a:cubicBezTo>
                <a:cubicBezTo>
                  <a:pt x="54783" y="38755"/>
                  <a:pt x="55244" y="38923"/>
                  <a:pt x="55662" y="38923"/>
                </a:cubicBezTo>
                <a:lnTo>
                  <a:pt x="54700" y="86801"/>
                </a:lnTo>
                <a:lnTo>
                  <a:pt x="59094" y="86801"/>
                </a:lnTo>
                <a:lnTo>
                  <a:pt x="58173" y="27958"/>
                </a:lnTo>
                <a:lnTo>
                  <a:pt x="58173" y="27958"/>
                </a:lnTo>
                <a:cubicBezTo>
                  <a:pt x="60601" y="29966"/>
                  <a:pt x="68762" y="36872"/>
                  <a:pt x="69473" y="37458"/>
                </a:cubicBezTo>
                <a:cubicBezTo>
                  <a:pt x="69732" y="37630"/>
                  <a:pt x="70030" y="37743"/>
                  <a:pt x="70326" y="37743"/>
                </a:cubicBezTo>
                <a:cubicBezTo>
                  <a:pt x="70462" y="37743"/>
                  <a:pt x="70597" y="37720"/>
                  <a:pt x="70729" y="37667"/>
                </a:cubicBezTo>
                <a:cubicBezTo>
                  <a:pt x="70310" y="36746"/>
                  <a:pt x="61312" y="25991"/>
                  <a:pt x="60266" y="24735"/>
                </a:cubicBezTo>
                <a:cubicBezTo>
                  <a:pt x="60224" y="24651"/>
                  <a:pt x="60140" y="24651"/>
                  <a:pt x="60015" y="24651"/>
                </a:cubicBezTo>
                <a:lnTo>
                  <a:pt x="58550" y="24651"/>
                </a:lnTo>
                <a:lnTo>
                  <a:pt x="58550" y="24526"/>
                </a:lnTo>
                <a:cubicBezTo>
                  <a:pt x="58550" y="24233"/>
                  <a:pt x="58466" y="23982"/>
                  <a:pt x="58299" y="23772"/>
                </a:cubicBezTo>
                <a:lnTo>
                  <a:pt x="59555" y="23061"/>
                </a:lnTo>
                <a:cubicBezTo>
                  <a:pt x="59638" y="23019"/>
                  <a:pt x="59722" y="22977"/>
                  <a:pt x="59722" y="22852"/>
                </a:cubicBezTo>
                <a:cubicBezTo>
                  <a:pt x="60015" y="21345"/>
                  <a:pt x="62735" y="8706"/>
                  <a:pt x="62944" y="7702"/>
                </a:cubicBezTo>
                <a:cubicBezTo>
                  <a:pt x="63070" y="7283"/>
                  <a:pt x="62903" y="6823"/>
                  <a:pt x="62568" y="6488"/>
                </a:cubicBezTo>
                <a:cubicBezTo>
                  <a:pt x="61940" y="7283"/>
                  <a:pt x="56709" y="20299"/>
                  <a:pt x="56165" y="21805"/>
                </a:cubicBezTo>
                <a:cubicBezTo>
                  <a:pt x="56081" y="21931"/>
                  <a:pt x="56081" y="22015"/>
                  <a:pt x="56165" y="22140"/>
                </a:cubicBezTo>
                <a:lnTo>
                  <a:pt x="56792" y="23354"/>
                </a:lnTo>
                <a:cubicBezTo>
                  <a:pt x="56458" y="23438"/>
                  <a:pt x="56206" y="23647"/>
                  <a:pt x="56039" y="23982"/>
                </a:cubicBezTo>
                <a:lnTo>
                  <a:pt x="54993" y="23354"/>
                </a:lnTo>
                <a:cubicBezTo>
                  <a:pt x="54909" y="23270"/>
                  <a:pt x="54783" y="23270"/>
                  <a:pt x="54742" y="23270"/>
                </a:cubicBezTo>
                <a:cubicBezTo>
                  <a:pt x="53988" y="23563"/>
                  <a:pt x="50640" y="24609"/>
                  <a:pt x="47292" y="25698"/>
                </a:cubicBezTo>
                <a:cubicBezTo>
                  <a:pt x="46120" y="23898"/>
                  <a:pt x="45116" y="22517"/>
                  <a:pt x="44781" y="22015"/>
                </a:cubicBezTo>
                <a:cubicBezTo>
                  <a:pt x="44739" y="21931"/>
                  <a:pt x="44655" y="21889"/>
                  <a:pt x="44488" y="21889"/>
                </a:cubicBezTo>
                <a:lnTo>
                  <a:pt x="42814" y="21722"/>
                </a:lnTo>
                <a:cubicBezTo>
                  <a:pt x="42814" y="21596"/>
                  <a:pt x="42856" y="21554"/>
                  <a:pt x="42856" y="21471"/>
                </a:cubicBezTo>
                <a:cubicBezTo>
                  <a:pt x="42856" y="21136"/>
                  <a:pt x="42772" y="20843"/>
                  <a:pt x="42605" y="20550"/>
                </a:cubicBezTo>
                <a:lnTo>
                  <a:pt x="44111" y="19880"/>
                </a:lnTo>
                <a:cubicBezTo>
                  <a:pt x="44237" y="19838"/>
                  <a:pt x="44321" y="19713"/>
                  <a:pt x="44321" y="19629"/>
                </a:cubicBezTo>
                <a:cubicBezTo>
                  <a:pt x="44907" y="17788"/>
                  <a:pt x="49636" y="2763"/>
                  <a:pt x="50012" y="1591"/>
                </a:cubicBezTo>
                <a:cubicBezTo>
                  <a:pt x="50180" y="1047"/>
                  <a:pt x="50054" y="461"/>
                  <a:pt x="49719" y="43"/>
                </a:cubicBezTo>
                <a:lnTo>
                  <a:pt x="49719" y="1"/>
                </a:lnTo>
                <a:close/>
              </a:path>
            </a:pathLst>
          </a:custGeom>
          <a:solidFill>
            <a:srgbClr val="000000">
              <a:alpha val="1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2"/>
          <p:cNvSpPr txBox="1">
            <a:spLocks noGrp="1"/>
          </p:cNvSpPr>
          <p:nvPr>
            <p:ph type="ctrTitle"/>
          </p:nvPr>
        </p:nvSpPr>
        <p:spPr>
          <a:xfrm>
            <a:off x="1549500" y="125138"/>
            <a:ext cx="60423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Energy Efficiency Project </a:t>
            </a:r>
            <a:r>
              <a:rPr lang="en-US" dirty="0"/>
              <a:t>Concept</a:t>
            </a:r>
            <a:endParaRPr dirty="0"/>
          </a:p>
        </p:txBody>
      </p:sp>
      <p:sp>
        <p:nvSpPr>
          <p:cNvPr id="920" name="Google Shape;920;p32"/>
          <p:cNvSpPr txBox="1">
            <a:spLocks noGrp="1"/>
          </p:cNvSpPr>
          <p:nvPr>
            <p:ph type="subTitle" idx="1"/>
          </p:nvPr>
        </p:nvSpPr>
        <p:spPr>
          <a:xfrm>
            <a:off x="2879101" y="1867743"/>
            <a:ext cx="4290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Senaki Municipality, Georgia</a:t>
            </a:r>
            <a:endParaRPr dirty="0"/>
          </a:p>
        </p:txBody>
      </p:sp>
      <p:grpSp>
        <p:nvGrpSpPr>
          <p:cNvPr id="921" name="Google Shape;921;p32"/>
          <p:cNvGrpSpPr/>
          <p:nvPr/>
        </p:nvGrpSpPr>
        <p:grpSpPr>
          <a:xfrm>
            <a:off x="-76200" y="-76200"/>
            <a:ext cx="2142877" cy="2333643"/>
            <a:chOff x="0" y="0"/>
            <a:chExt cx="2142877" cy="2333643"/>
          </a:xfrm>
        </p:grpSpPr>
        <p:sp>
          <p:nvSpPr>
            <p:cNvPr id="922" name="Google Shape;922;p32"/>
            <p:cNvSpPr/>
            <p:nvPr/>
          </p:nvSpPr>
          <p:spPr>
            <a:xfrm>
              <a:off x="374587" y="238844"/>
              <a:ext cx="1768290" cy="2094799"/>
            </a:xfrm>
            <a:custGeom>
              <a:avLst/>
              <a:gdLst/>
              <a:ahLst/>
              <a:cxnLst/>
              <a:rect l="l" t="t" r="r" b="b"/>
              <a:pathLst>
                <a:path w="43066" h="51018" extrusionOk="0">
                  <a:moveTo>
                    <a:pt x="8413" y="3516"/>
                  </a:moveTo>
                  <a:lnTo>
                    <a:pt x="8204" y="3641"/>
                  </a:lnTo>
                  <a:cubicBezTo>
                    <a:pt x="2135" y="7157"/>
                    <a:pt x="1" y="14899"/>
                    <a:pt x="3516" y="20968"/>
                  </a:cubicBezTo>
                  <a:lnTo>
                    <a:pt x="20843" y="51017"/>
                  </a:lnTo>
                  <a:lnTo>
                    <a:pt x="43066" y="38169"/>
                  </a:lnTo>
                  <a:lnTo>
                    <a:pt x="25739" y="8161"/>
                  </a:lnTo>
                  <a:cubicBezTo>
                    <a:pt x="22266" y="2093"/>
                    <a:pt x="14481" y="0"/>
                    <a:pt x="8413" y="3516"/>
                  </a:cubicBezTo>
                  <a:close/>
                  <a:moveTo>
                    <a:pt x="14481" y="14230"/>
                  </a:moveTo>
                  <a:cubicBezTo>
                    <a:pt x="12514" y="15360"/>
                    <a:pt x="10003" y="14690"/>
                    <a:pt x="8873" y="12723"/>
                  </a:cubicBezTo>
                  <a:cubicBezTo>
                    <a:pt x="7701" y="10756"/>
                    <a:pt x="8413" y="8245"/>
                    <a:pt x="10380" y="7115"/>
                  </a:cubicBezTo>
                  <a:cubicBezTo>
                    <a:pt x="12305" y="5943"/>
                    <a:pt x="14816" y="6655"/>
                    <a:pt x="15988" y="8622"/>
                  </a:cubicBezTo>
                  <a:cubicBezTo>
                    <a:pt x="17076" y="10631"/>
                    <a:pt x="16406" y="13058"/>
                    <a:pt x="14481" y="1423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10330" y="388342"/>
              <a:ext cx="1560362" cy="1845606"/>
            </a:xfrm>
            <a:custGeom>
              <a:avLst/>
              <a:gdLst/>
              <a:ahLst/>
              <a:cxnLst/>
              <a:rect l="l" t="t" r="r" b="b"/>
              <a:pathLst>
                <a:path w="38002" h="44949" extrusionOk="0">
                  <a:moveTo>
                    <a:pt x="11217" y="0"/>
                  </a:moveTo>
                  <a:cubicBezTo>
                    <a:pt x="11092" y="84"/>
                    <a:pt x="11008" y="168"/>
                    <a:pt x="11008" y="293"/>
                  </a:cubicBezTo>
                  <a:cubicBezTo>
                    <a:pt x="11008" y="377"/>
                    <a:pt x="11092" y="503"/>
                    <a:pt x="11217" y="503"/>
                  </a:cubicBezTo>
                  <a:cubicBezTo>
                    <a:pt x="11426" y="503"/>
                    <a:pt x="11636" y="503"/>
                    <a:pt x="11845" y="419"/>
                  </a:cubicBezTo>
                  <a:cubicBezTo>
                    <a:pt x="11929" y="419"/>
                    <a:pt x="12054" y="335"/>
                    <a:pt x="12054" y="210"/>
                  </a:cubicBezTo>
                  <a:cubicBezTo>
                    <a:pt x="12054" y="126"/>
                    <a:pt x="11929" y="0"/>
                    <a:pt x="11845" y="0"/>
                  </a:cubicBezTo>
                  <a:close/>
                  <a:moveTo>
                    <a:pt x="12766" y="0"/>
                  </a:moveTo>
                  <a:cubicBezTo>
                    <a:pt x="12640" y="0"/>
                    <a:pt x="12515" y="126"/>
                    <a:pt x="12515" y="210"/>
                  </a:cubicBezTo>
                  <a:cubicBezTo>
                    <a:pt x="12515" y="377"/>
                    <a:pt x="12640" y="503"/>
                    <a:pt x="12724" y="503"/>
                  </a:cubicBezTo>
                  <a:cubicBezTo>
                    <a:pt x="12933" y="503"/>
                    <a:pt x="13142" y="544"/>
                    <a:pt x="13352" y="544"/>
                  </a:cubicBezTo>
                  <a:cubicBezTo>
                    <a:pt x="13477" y="544"/>
                    <a:pt x="13561" y="503"/>
                    <a:pt x="13603" y="335"/>
                  </a:cubicBezTo>
                  <a:cubicBezTo>
                    <a:pt x="13603" y="168"/>
                    <a:pt x="13519" y="84"/>
                    <a:pt x="13393" y="84"/>
                  </a:cubicBezTo>
                  <a:cubicBezTo>
                    <a:pt x="13184" y="84"/>
                    <a:pt x="12975" y="0"/>
                    <a:pt x="12766" y="0"/>
                  </a:cubicBezTo>
                  <a:close/>
                  <a:moveTo>
                    <a:pt x="10338" y="168"/>
                  </a:moveTo>
                  <a:cubicBezTo>
                    <a:pt x="10087" y="210"/>
                    <a:pt x="9878" y="210"/>
                    <a:pt x="9710" y="252"/>
                  </a:cubicBezTo>
                  <a:cubicBezTo>
                    <a:pt x="9585" y="252"/>
                    <a:pt x="9543" y="419"/>
                    <a:pt x="9543" y="544"/>
                  </a:cubicBezTo>
                  <a:cubicBezTo>
                    <a:pt x="9543" y="628"/>
                    <a:pt x="9627" y="670"/>
                    <a:pt x="9752" y="670"/>
                  </a:cubicBezTo>
                  <a:cubicBezTo>
                    <a:pt x="9900" y="640"/>
                    <a:pt x="10048" y="611"/>
                    <a:pt x="10196" y="611"/>
                  </a:cubicBezTo>
                  <a:cubicBezTo>
                    <a:pt x="10258" y="611"/>
                    <a:pt x="10319" y="616"/>
                    <a:pt x="10380" y="628"/>
                  </a:cubicBezTo>
                  <a:cubicBezTo>
                    <a:pt x="10548" y="586"/>
                    <a:pt x="10589" y="461"/>
                    <a:pt x="10589" y="377"/>
                  </a:cubicBezTo>
                  <a:cubicBezTo>
                    <a:pt x="10548" y="210"/>
                    <a:pt x="10422" y="168"/>
                    <a:pt x="10338" y="168"/>
                  </a:cubicBezTo>
                  <a:close/>
                  <a:moveTo>
                    <a:pt x="14305" y="243"/>
                  </a:moveTo>
                  <a:cubicBezTo>
                    <a:pt x="14198" y="243"/>
                    <a:pt x="14105" y="347"/>
                    <a:pt x="14105" y="419"/>
                  </a:cubicBezTo>
                  <a:cubicBezTo>
                    <a:pt x="14021" y="544"/>
                    <a:pt x="14147" y="670"/>
                    <a:pt x="14230" y="670"/>
                  </a:cubicBezTo>
                  <a:cubicBezTo>
                    <a:pt x="14398" y="754"/>
                    <a:pt x="14607" y="796"/>
                    <a:pt x="14816" y="837"/>
                  </a:cubicBezTo>
                  <a:lnTo>
                    <a:pt x="14858" y="837"/>
                  </a:lnTo>
                  <a:cubicBezTo>
                    <a:pt x="14942" y="837"/>
                    <a:pt x="15026" y="754"/>
                    <a:pt x="15151" y="670"/>
                  </a:cubicBezTo>
                  <a:cubicBezTo>
                    <a:pt x="15193" y="586"/>
                    <a:pt x="15067" y="503"/>
                    <a:pt x="14984" y="419"/>
                  </a:cubicBezTo>
                  <a:lnTo>
                    <a:pt x="14356" y="252"/>
                  </a:lnTo>
                  <a:cubicBezTo>
                    <a:pt x="14339" y="246"/>
                    <a:pt x="14322" y="243"/>
                    <a:pt x="14305" y="243"/>
                  </a:cubicBezTo>
                  <a:close/>
                  <a:moveTo>
                    <a:pt x="8912" y="411"/>
                  </a:moveTo>
                  <a:cubicBezTo>
                    <a:pt x="8898" y="411"/>
                    <a:pt x="8885" y="413"/>
                    <a:pt x="8873" y="419"/>
                  </a:cubicBezTo>
                  <a:cubicBezTo>
                    <a:pt x="8622" y="503"/>
                    <a:pt x="8413" y="586"/>
                    <a:pt x="8246" y="628"/>
                  </a:cubicBezTo>
                  <a:cubicBezTo>
                    <a:pt x="8078" y="628"/>
                    <a:pt x="8036" y="796"/>
                    <a:pt x="8078" y="921"/>
                  </a:cubicBezTo>
                  <a:cubicBezTo>
                    <a:pt x="8120" y="1005"/>
                    <a:pt x="8162" y="1047"/>
                    <a:pt x="8288" y="1047"/>
                  </a:cubicBezTo>
                  <a:cubicBezTo>
                    <a:pt x="8288" y="1047"/>
                    <a:pt x="8329" y="1047"/>
                    <a:pt x="8371" y="1005"/>
                  </a:cubicBezTo>
                  <a:cubicBezTo>
                    <a:pt x="8581" y="963"/>
                    <a:pt x="8748" y="921"/>
                    <a:pt x="8957" y="837"/>
                  </a:cubicBezTo>
                  <a:cubicBezTo>
                    <a:pt x="9083" y="837"/>
                    <a:pt x="9166" y="712"/>
                    <a:pt x="9125" y="586"/>
                  </a:cubicBezTo>
                  <a:cubicBezTo>
                    <a:pt x="9125" y="514"/>
                    <a:pt x="9000" y="411"/>
                    <a:pt x="8912" y="411"/>
                  </a:cubicBezTo>
                  <a:close/>
                  <a:moveTo>
                    <a:pt x="15695" y="712"/>
                  </a:moveTo>
                  <a:cubicBezTo>
                    <a:pt x="15612" y="712"/>
                    <a:pt x="15486" y="754"/>
                    <a:pt x="15444" y="837"/>
                  </a:cubicBezTo>
                  <a:cubicBezTo>
                    <a:pt x="15444" y="963"/>
                    <a:pt x="15486" y="1047"/>
                    <a:pt x="15612" y="1130"/>
                  </a:cubicBezTo>
                  <a:cubicBezTo>
                    <a:pt x="15821" y="1172"/>
                    <a:pt x="15988" y="1256"/>
                    <a:pt x="16156" y="1340"/>
                  </a:cubicBezTo>
                  <a:lnTo>
                    <a:pt x="16281" y="1340"/>
                  </a:lnTo>
                  <a:cubicBezTo>
                    <a:pt x="16407" y="1340"/>
                    <a:pt x="16449" y="1256"/>
                    <a:pt x="16407" y="1214"/>
                  </a:cubicBezTo>
                  <a:cubicBezTo>
                    <a:pt x="16449" y="1047"/>
                    <a:pt x="16407" y="963"/>
                    <a:pt x="16281" y="921"/>
                  </a:cubicBezTo>
                  <a:cubicBezTo>
                    <a:pt x="16114" y="837"/>
                    <a:pt x="15904" y="754"/>
                    <a:pt x="15695" y="712"/>
                  </a:cubicBezTo>
                  <a:close/>
                  <a:moveTo>
                    <a:pt x="7442" y="928"/>
                  </a:moveTo>
                  <a:cubicBezTo>
                    <a:pt x="7402" y="928"/>
                    <a:pt x="7362" y="938"/>
                    <a:pt x="7325" y="963"/>
                  </a:cubicBezTo>
                  <a:cubicBezTo>
                    <a:pt x="7116" y="1047"/>
                    <a:pt x="6990" y="1130"/>
                    <a:pt x="6781" y="1214"/>
                  </a:cubicBezTo>
                  <a:cubicBezTo>
                    <a:pt x="6655" y="1256"/>
                    <a:pt x="6613" y="1423"/>
                    <a:pt x="6655" y="1549"/>
                  </a:cubicBezTo>
                  <a:cubicBezTo>
                    <a:pt x="6697" y="1591"/>
                    <a:pt x="6739" y="1633"/>
                    <a:pt x="6865" y="1633"/>
                  </a:cubicBezTo>
                  <a:lnTo>
                    <a:pt x="6990" y="1633"/>
                  </a:lnTo>
                  <a:cubicBezTo>
                    <a:pt x="7199" y="1549"/>
                    <a:pt x="7325" y="1465"/>
                    <a:pt x="7534" y="1382"/>
                  </a:cubicBezTo>
                  <a:cubicBezTo>
                    <a:pt x="7660" y="1340"/>
                    <a:pt x="7702" y="1172"/>
                    <a:pt x="7660" y="1047"/>
                  </a:cubicBezTo>
                  <a:cubicBezTo>
                    <a:pt x="7630" y="988"/>
                    <a:pt x="7538" y="928"/>
                    <a:pt x="7442" y="928"/>
                  </a:cubicBezTo>
                  <a:close/>
                  <a:moveTo>
                    <a:pt x="17112" y="1138"/>
                  </a:moveTo>
                  <a:cubicBezTo>
                    <a:pt x="17031" y="1138"/>
                    <a:pt x="16939" y="1197"/>
                    <a:pt x="16909" y="1256"/>
                  </a:cubicBezTo>
                  <a:cubicBezTo>
                    <a:pt x="16867" y="1382"/>
                    <a:pt x="16909" y="1507"/>
                    <a:pt x="17034" y="1591"/>
                  </a:cubicBezTo>
                  <a:cubicBezTo>
                    <a:pt x="17160" y="1674"/>
                    <a:pt x="17369" y="1800"/>
                    <a:pt x="17537" y="1884"/>
                  </a:cubicBezTo>
                  <a:cubicBezTo>
                    <a:pt x="17579" y="1967"/>
                    <a:pt x="17579" y="1967"/>
                    <a:pt x="17662" y="1967"/>
                  </a:cubicBezTo>
                  <a:cubicBezTo>
                    <a:pt x="17746" y="1967"/>
                    <a:pt x="17788" y="1967"/>
                    <a:pt x="17913" y="1800"/>
                  </a:cubicBezTo>
                  <a:cubicBezTo>
                    <a:pt x="17955" y="1674"/>
                    <a:pt x="17913" y="1549"/>
                    <a:pt x="17788" y="1465"/>
                  </a:cubicBezTo>
                  <a:cubicBezTo>
                    <a:pt x="17579" y="1382"/>
                    <a:pt x="17411" y="1256"/>
                    <a:pt x="17202" y="1172"/>
                  </a:cubicBezTo>
                  <a:cubicBezTo>
                    <a:pt x="17177" y="1148"/>
                    <a:pt x="17146" y="1138"/>
                    <a:pt x="17112" y="1138"/>
                  </a:cubicBezTo>
                  <a:close/>
                  <a:moveTo>
                    <a:pt x="6216" y="1566"/>
                  </a:moveTo>
                  <a:cubicBezTo>
                    <a:pt x="6167" y="1566"/>
                    <a:pt x="6115" y="1575"/>
                    <a:pt x="6069" y="1591"/>
                  </a:cubicBezTo>
                  <a:lnTo>
                    <a:pt x="5860" y="1674"/>
                  </a:lnTo>
                  <a:cubicBezTo>
                    <a:pt x="5735" y="1758"/>
                    <a:pt x="5609" y="1842"/>
                    <a:pt x="5525" y="1884"/>
                  </a:cubicBezTo>
                  <a:cubicBezTo>
                    <a:pt x="5400" y="1967"/>
                    <a:pt x="5400" y="2093"/>
                    <a:pt x="5442" y="2219"/>
                  </a:cubicBezTo>
                  <a:cubicBezTo>
                    <a:pt x="5525" y="2260"/>
                    <a:pt x="5609" y="2302"/>
                    <a:pt x="5651" y="2302"/>
                  </a:cubicBezTo>
                  <a:lnTo>
                    <a:pt x="5776" y="2302"/>
                  </a:lnTo>
                  <a:cubicBezTo>
                    <a:pt x="5860" y="2219"/>
                    <a:pt x="5986" y="2177"/>
                    <a:pt x="6069" y="2093"/>
                  </a:cubicBezTo>
                  <a:lnTo>
                    <a:pt x="6279" y="2009"/>
                  </a:lnTo>
                  <a:cubicBezTo>
                    <a:pt x="6404" y="1967"/>
                    <a:pt x="6446" y="1800"/>
                    <a:pt x="6404" y="1674"/>
                  </a:cubicBezTo>
                  <a:cubicBezTo>
                    <a:pt x="6378" y="1595"/>
                    <a:pt x="6301" y="1566"/>
                    <a:pt x="6216" y="1566"/>
                  </a:cubicBezTo>
                  <a:close/>
                  <a:moveTo>
                    <a:pt x="18320" y="1951"/>
                  </a:moveTo>
                  <a:cubicBezTo>
                    <a:pt x="18249" y="1951"/>
                    <a:pt x="18187" y="1982"/>
                    <a:pt x="18164" y="2051"/>
                  </a:cubicBezTo>
                  <a:cubicBezTo>
                    <a:pt x="18123" y="2177"/>
                    <a:pt x="18123" y="2302"/>
                    <a:pt x="18206" y="2386"/>
                  </a:cubicBezTo>
                  <a:cubicBezTo>
                    <a:pt x="18416" y="2470"/>
                    <a:pt x="18583" y="2637"/>
                    <a:pt x="18750" y="2721"/>
                  </a:cubicBezTo>
                  <a:cubicBezTo>
                    <a:pt x="18792" y="2804"/>
                    <a:pt x="18834" y="2804"/>
                    <a:pt x="18918" y="2804"/>
                  </a:cubicBezTo>
                  <a:cubicBezTo>
                    <a:pt x="19001" y="2804"/>
                    <a:pt x="19043" y="2804"/>
                    <a:pt x="19043" y="2679"/>
                  </a:cubicBezTo>
                  <a:cubicBezTo>
                    <a:pt x="19127" y="2553"/>
                    <a:pt x="19127" y="2428"/>
                    <a:pt x="19001" y="2344"/>
                  </a:cubicBezTo>
                  <a:cubicBezTo>
                    <a:pt x="18834" y="2260"/>
                    <a:pt x="18625" y="2093"/>
                    <a:pt x="18499" y="2009"/>
                  </a:cubicBezTo>
                  <a:cubicBezTo>
                    <a:pt x="18443" y="1972"/>
                    <a:pt x="18378" y="1951"/>
                    <a:pt x="18320" y="1951"/>
                  </a:cubicBezTo>
                  <a:close/>
                  <a:moveTo>
                    <a:pt x="4980" y="2400"/>
                  </a:moveTo>
                  <a:cubicBezTo>
                    <a:pt x="4925" y="2400"/>
                    <a:pt x="4866" y="2410"/>
                    <a:pt x="4814" y="2428"/>
                  </a:cubicBezTo>
                  <a:cubicBezTo>
                    <a:pt x="4605" y="2512"/>
                    <a:pt x="4479" y="2637"/>
                    <a:pt x="4312" y="2804"/>
                  </a:cubicBezTo>
                  <a:cubicBezTo>
                    <a:pt x="4186" y="2846"/>
                    <a:pt x="4186" y="3014"/>
                    <a:pt x="4270" y="3097"/>
                  </a:cubicBezTo>
                  <a:cubicBezTo>
                    <a:pt x="4312" y="3139"/>
                    <a:pt x="4354" y="3223"/>
                    <a:pt x="4395" y="3223"/>
                  </a:cubicBezTo>
                  <a:cubicBezTo>
                    <a:pt x="4479" y="3223"/>
                    <a:pt x="4521" y="3223"/>
                    <a:pt x="4605" y="3139"/>
                  </a:cubicBezTo>
                  <a:cubicBezTo>
                    <a:pt x="4772" y="3056"/>
                    <a:pt x="4939" y="2888"/>
                    <a:pt x="5107" y="2804"/>
                  </a:cubicBezTo>
                  <a:cubicBezTo>
                    <a:pt x="5191" y="2721"/>
                    <a:pt x="5191" y="2595"/>
                    <a:pt x="5149" y="2470"/>
                  </a:cubicBezTo>
                  <a:cubicBezTo>
                    <a:pt x="5124" y="2421"/>
                    <a:pt x="5057" y="2400"/>
                    <a:pt x="4980" y="2400"/>
                  </a:cubicBezTo>
                  <a:close/>
                  <a:moveTo>
                    <a:pt x="19587" y="2909"/>
                  </a:moveTo>
                  <a:cubicBezTo>
                    <a:pt x="19535" y="2909"/>
                    <a:pt x="19483" y="2930"/>
                    <a:pt x="19420" y="2972"/>
                  </a:cubicBezTo>
                  <a:cubicBezTo>
                    <a:pt x="19336" y="3097"/>
                    <a:pt x="19336" y="3223"/>
                    <a:pt x="19420" y="3307"/>
                  </a:cubicBezTo>
                  <a:cubicBezTo>
                    <a:pt x="19587" y="3474"/>
                    <a:pt x="19755" y="3558"/>
                    <a:pt x="19880" y="3725"/>
                  </a:cubicBezTo>
                  <a:cubicBezTo>
                    <a:pt x="19964" y="3767"/>
                    <a:pt x="20006" y="3767"/>
                    <a:pt x="20048" y="3767"/>
                  </a:cubicBezTo>
                  <a:cubicBezTo>
                    <a:pt x="20090" y="3767"/>
                    <a:pt x="20173" y="3767"/>
                    <a:pt x="20215" y="3725"/>
                  </a:cubicBezTo>
                  <a:cubicBezTo>
                    <a:pt x="20299" y="3600"/>
                    <a:pt x="20299" y="3516"/>
                    <a:pt x="20215" y="3432"/>
                  </a:cubicBezTo>
                  <a:cubicBezTo>
                    <a:pt x="20048" y="3265"/>
                    <a:pt x="19880" y="3139"/>
                    <a:pt x="19755" y="2972"/>
                  </a:cubicBezTo>
                  <a:cubicBezTo>
                    <a:pt x="19692" y="2930"/>
                    <a:pt x="19640" y="2909"/>
                    <a:pt x="19587" y="2909"/>
                  </a:cubicBezTo>
                  <a:close/>
                  <a:moveTo>
                    <a:pt x="3773" y="3338"/>
                  </a:moveTo>
                  <a:cubicBezTo>
                    <a:pt x="3726" y="3338"/>
                    <a:pt x="3684" y="3369"/>
                    <a:pt x="3642" y="3432"/>
                  </a:cubicBezTo>
                  <a:lnTo>
                    <a:pt x="3140" y="3893"/>
                  </a:lnTo>
                  <a:cubicBezTo>
                    <a:pt x="3056" y="3976"/>
                    <a:pt x="3056" y="4102"/>
                    <a:pt x="3140" y="4186"/>
                  </a:cubicBezTo>
                  <a:cubicBezTo>
                    <a:pt x="3224" y="4269"/>
                    <a:pt x="3265" y="4269"/>
                    <a:pt x="3307" y="4269"/>
                  </a:cubicBezTo>
                  <a:cubicBezTo>
                    <a:pt x="3349" y="4269"/>
                    <a:pt x="3475" y="4186"/>
                    <a:pt x="3517" y="4144"/>
                  </a:cubicBezTo>
                  <a:cubicBezTo>
                    <a:pt x="3642" y="3976"/>
                    <a:pt x="3768" y="3893"/>
                    <a:pt x="3935" y="3725"/>
                  </a:cubicBezTo>
                  <a:cubicBezTo>
                    <a:pt x="4061" y="3600"/>
                    <a:pt x="4061" y="3516"/>
                    <a:pt x="3935" y="3432"/>
                  </a:cubicBezTo>
                  <a:cubicBezTo>
                    <a:pt x="3872" y="3369"/>
                    <a:pt x="3820" y="3338"/>
                    <a:pt x="3773" y="3338"/>
                  </a:cubicBezTo>
                  <a:close/>
                  <a:moveTo>
                    <a:pt x="20660" y="3981"/>
                  </a:moveTo>
                  <a:cubicBezTo>
                    <a:pt x="20613" y="3981"/>
                    <a:pt x="20565" y="4003"/>
                    <a:pt x="20508" y="4060"/>
                  </a:cubicBezTo>
                  <a:cubicBezTo>
                    <a:pt x="20466" y="4144"/>
                    <a:pt x="20424" y="4269"/>
                    <a:pt x="20508" y="4353"/>
                  </a:cubicBezTo>
                  <a:cubicBezTo>
                    <a:pt x="20634" y="4520"/>
                    <a:pt x="20801" y="4688"/>
                    <a:pt x="20885" y="4813"/>
                  </a:cubicBezTo>
                  <a:cubicBezTo>
                    <a:pt x="20885" y="4897"/>
                    <a:pt x="21010" y="4939"/>
                    <a:pt x="21052" y="4939"/>
                  </a:cubicBezTo>
                  <a:cubicBezTo>
                    <a:pt x="21094" y="4939"/>
                    <a:pt x="21136" y="4939"/>
                    <a:pt x="21220" y="4813"/>
                  </a:cubicBezTo>
                  <a:cubicBezTo>
                    <a:pt x="21303" y="4771"/>
                    <a:pt x="21303" y="4604"/>
                    <a:pt x="21261" y="4520"/>
                  </a:cubicBezTo>
                  <a:cubicBezTo>
                    <a:pt x="21094" y="4353"/>
                    <a:pt x="21010" y="4186"/>
                    <a:pt x="20843" y="4060"/>
                  </a:cubicBezTo>
                  <a:cubicBezTo>
                    <a:pt x="20774" y="4014"/>
                    <a:pt x="20718" y="3981"/>
                    <a:pt x="20660" y="3981"/>
                  </a:cubicBezTo>
                  <a:close/>
                  <a:moveTo>
                    <a:pt x="2755" y="4412"/>
                  </a:moveTo>
                  <a:cubicBezTo>
                    <a:pt x="2682" y="4412"/>
                    <a:pt x="2622" y="4441"/>
                    <a:pt x="2596" y="4520"/>
                  </a:cubicBezTo>
                  <a:cubicBezTo>
                    <a:pt x="2470" y="4646"/>
                    <a:pt x="2303" y="4855"/>
                    <a:pt x="2219" y="5023"/>
                  </a:cubicBezTo>
                  <a:cubicBezTo>
                    <a:pt x="2177" y="5148"/>
                    <a:pt x="2177" y="5274"/>
                    <a:pt x="2261" y="5357"/>
                  </a:cubicBezTo>
                  <a:cubicBezTo>
                    <a:pt x="2261" y="5399"/>
                    <a:pt x="2303" y="5399"/>
                    <a:pt x="2387" y="5399"/>
                  </a:cubicBezTo>
                  <a:cubicBezTo>
                    <a:pt x="2428" y="5399"/>
                    <a:pt x="2512" y="5357"/>
                    <a:pt x="2596" y="5232"/>
                  </a:cubicBezTo>
                  <a:cubicBezTo>
                    <a:pt x="2679" y="5064"/>
                    <a:pt x="2847" y="4939"/>
                    <a:pt x="2931" y="4771"/>
                  </a:cubicBezTo>
                  <a:cubicBezTo>
                    <a:pt x="3014" y="4646"/>
                    <a:pt x="3014" y="4520"/>
                    <a:pt x="2889" y="4437"/>
                  </a:cubicBezTo>
                  <a:cubicBezTo>
                    <a:pt x="2843" y="4421"/>
                    <a:pt x="2797" y="4412"/>
                    <a:pt x="2755" y="4412"/>
                  </a:cubicBezTo>
                  <a:close/>
                  <a:moveTo>
                    <a:pt x="21533" y="5207"/>
                  </a:moveTo>
                  <a:cubicBezTo>
                    <a:pt x="21485" y="5207"/>
                    <a:pt x="21433" y="5217"/>
                    <a:pt x="21387" y="5232"/>
                  </a:cubicBezTo>
                  <a:cubicBezTo>
                    <a:pt x="21303" y="5316"/>
                    <a:pt x="21303" y="5441"/>
                    <a:pt x="21345" y="5567"/>
                  </a:cubicBezTo>
                  <a:cubicBezTo>
                    <a:pt x="21471" y="5734"/>
                    <a:pt x="21554" y="5943"/>
                    <a:pt x="21680" y="6069"/>
                  </a:cubicBezTo>
                  <a:cubicBezTo>
                    <a:pt x="21722" y="6111"/>
                    <a:pt x="21847" y="6194"/>
                    <a:pt x="21889" y="6194"/>
                  </a:cubicBezTo>
                  <a:cubicBezTo>
                    <a:pt x="21931" y="6194"/>
                    <a:pt x="21973" y="6194"/>
                    <a:pt x="21931" y="6153"/>
                  </a:cubicBezTo>
                  <a:cubicBezTo>
                    <a:pt x="22015" y="6069"/>
                    <a:pt x="22098" y="5943"/>
                    <a:pt x="22015" y="5818"/>
                  </a:cubicBezTo>
                  <a:cubicBezTo>
                    <a:pt x="21931" y="5650"/>
                    <a:pt x="21806" y="5441"/>
                    <a:pt x="21722" y="5316"/>
                  </a:cubicBezTo>
                  <a:cubicBezTo>
                    <a:pt x="21695" y="5236"/>
                    <a:pt x="21618" y="5207"/>
                    <a:pt x="21533" y="5207"/>
                  </a:cubicBezTo>
                  <a:close/>
                  <a:moveTo>
                    <a:pt x="1855" y="5700"/>
                  </a:moveTo>
                  <a:cubicBezTo>
                    <a:pt x="1786" y="5700"/>
                    <a:pt x="1724" y="5745"/>
                    <a:pt x="1675" y="5818"/>
                  </a:cubicBezTo>
                  <a:cubicBezTo>
                    <a:pt x="1591" y="6027"/>
                    <a:pt x="1466" y="6194"/>
                    <a:pt x="1382" y="6404"/>
                  </a:cubicBezTo>
                  <a:cubicBezTo>
                    <a:pt x="1340" y="6487"/>
                    <a:pt x="1382" y="6655"/>
                    <a:pt x="1466" y="6697"/>
                  </a:cubicBezTo>
                  <a:lnTo>
                    <a:pt x="1591" y="6697"/>
                  </a:lnTo>
                  <a:cubicBezTo>
                    <a:pt x="1633" y="6697"/>
                    <a:pt x="1759" y="6655"/>
                    <a:pt x="1759" y="6613"/>
                  </a:cubicBezTo>
                  <a:cubicBezTo>
                    <a:pt x="1842" y="6446"/>
                    <a:pt x="1968" y="6236"/>
                    <a:pt x="2052" y="6069"/>
                  </a:cubicBezTo>
                  <a:cubicBezTo>
                    <a:pt x="2177" y="5985"/>
                    <a:pt x="2094" y="5818"/>
                    <a:pt x="2010" y="5776"/>
                  </a:cubicBezTo>
                  <a:cubicBezTo>
                    <a:pt x="1957" y="5723"/>
                    <a:pt x="1905" y="5700"/>
                    <a:pt x="1855" y="5700"/>
                  </a:cubicBezTo>
                  <a:close/>
                  <a:moveTo>
                    <a:pt x="22341" y="6514"/>
                  </a:moveTo>
                  <a:cubicBezTo>
                    <a:pt x="22313" y="6514"/>
                    <a:pt x="22287" y="6519"/>
                    <a:pt x="22266" y="6529"/>
                  </a:cubicBezTo>
                  <a:cubicBezTo>
                    <a:pt x="22140" y="6613"/>
                    <a:pt x="22098" y="6738"/>
                    <a:pt x="22140" y="6864"/>
                  </a:cubicBezTo>
                  <a:lnTo>
                    <a:pt x="22433" y="7366"/>
                  </a:lnTo>
                  <a:cubicBezTo>
                    <a:pt x="22517" y="7450"/>
                    <a:pt x="22601" y="7492"/>
                    <a:pt x="22684" y="7492"/>
                  </a:cubicBezTo>
                  <a:lnTo>
                    <a:pt x="22768" y="7492"/>
                  </a:lnTo>
                  <a:cubicBezTo>
                    <a:pt x="22852" y="7450"/>
                    <a:pt x="22936" y="7283"/>
                    <a:pt x="22852" y="7157"/>
                  </a:cubicBezTo>
                  <a:lnTo>
                    <a:pt x="22559" y="6655"/>
                  </a:lnTo>
                  <a:cubicBezTo>
                    <a:pt x="22527" y="6561"/>
                    <a:pt x="22425" y="6514"/>
                    <a:pt x="22341" y="6514"/>
                  </a:cubicBezTo>
                  <a:close/>
                  <a:moveTo>
                    <a:pt x="1223" y="7099"/>
                  </a:moveTo>
                  <a:cubicBezTo>
                    <a:pt x="1115" y="7099"/>
                    <a:pt x="1037" y="7147"/>
                    <a:pt x="1005" y="7241"/>
                  </a:cubicBezTo>
                  <a:cubicBezTo>
                    <a:pt x="922" y="7408"/>
                    <a:pt x="796" y="7617"/>
                    <a:pt x="754" y="7827"/>
                  </a:cubicBezTo>
                  <a:cubicBezTo>
                    <a:pt x="754" y="7910"/>
                    <a:pt x="796" y="8036"/>
                    <a:pt x="922" y="8078"/>
                  </a:cubicBezTo>
                  <a:lnTo>
                    <a:pt x="964" y="8078"/>
                  </a:lnTo>
                  <a:cubicBezTo>
                    <a:pt x="1047" y="8078"/>
                    <a:pt x="1131" y="8036"/>
                    <a:pt x="1215" y="8036"/>
                  </a:cubicBezTo>
                  <a:cubicBezTo>
                    <a:pt x="1257" y="7827"/>
                    <a:pt x="1340" y="7659"/>
                    <a:pt x="1424" y="7450"/>
                  </a:cubicBezTo>
                  <a:cubicBezTo>
                    <a:pt x="1466" y="7283"/>
                    <a:pt x="1424" y="7199"/>
                    <a:pt x="1340" y="7115"/>
                  </a:cubicBezTo>
                  <a:cubicBezTo>
                    <a:pt x="1298" y="7105"/>
                    <a:pt x="1259" y="7099"/>
                    <a:pt x="1223" y="7099"/>
                  </a:cubicBezTo>
                  <a:close/>
                  <a:moveTo>
                    <a:pt x="23087" y="7834"/>
                  </a:moveTo>
                  <a:cubicBezTo>
                    <a:pt x="23051" y="7834"/>
                    <a:pt x="23014" y="7844"/>
                    <a:pt x="22977" y="7868"/>
                  </a:cubicBezTo>
                  <a:cubicBezTo>
                    <a:pt x="22894" y="7910"/>
                    <a:pt x="22810" y="8078"/>
                    <a:pt x="22894" y="8161"/>
                  </a:cubicBezTo>
                  <a:lnTo>
                    <a:pt x="23187" y="8706"/>
                  </a:lnTo>
                  <a:cubicBezTo>
                    <a:pt x="23228" y="8747"/>
                    <a:pt x="23354" y="8789"/>
                    <a:pt x="23396" y="8789"/>
                  </a:cubicBezTo>
                  <a:lnTo>
                    <a:pt x="23480" y="8789"/>
                  </a:lnTo>
                  <a:cubicBezTo>
                    <a:pt x="23605" y="8747"/>
                    <a:pt x="23647" y="8580"/>
                    <a:pt x="23605" y="8496"/>
                  </a:cubicBezTo>
                  <a:lnTo>
                    <a:pt x="23312" y="7952"/>
                  </a:lnTo>
                  <a:cubicBezTo>
                    <a:pt x="23253" y="7893"/>
                    <a:pt x="23173" y="7834"/>
                    <a:pt x="23087" y="7834"/>
                  </a:cubicBezTo>
                  <a:close/>
                  <a:moveTo>
                    <a:pt x="674" y="8469"/>
                  </a:moveTo>
                  <a:cubicBezTo>
                    <a:pt x="592" y="8469"/>
                    <a:pt x="535" y="8558"/>
                    <a:pt x="503" y="8622"/>
                  </a:cubicBezTo>
                  <a:lnTo>
                    <a:pt x="336" y="9250"/>
                  </a:lnTo>
                  <a:cubicBezTo>
                    <a:pt x="294" y="9375"/>
                    <a:pt x="378" y="9459"/>
                    <a:pt x="545" y="9543"/>
                  </a:cubicBezTo>
                  <a:cubicBezTo>
                    <a:pt x="629" y="9543"/>
                    <a:pt x="712" y="9501"/>
                    <a:pt x="754" y="9333"/>
                  </a:cubicBezTo>
                  <a:cubicBezTo>
                    <a:pt x="796" y="9166"/>
                    <a:pt x="838" y="8957"/>
                    <a:pt x="922" y="8747"/>
                  </a:cubicBezTo>
                  <a:cubicBezTo>
                    <a:pt x="964" y="8622"/>
                    <a:pt x="838" y="8538"/>
                    <a:pt x="754" y="8496"/>
                  </a:cubicBezTo>
                  <a:cubicBezTo>
                    <a:pt x="725" y="8477"/>
                    <a:pt x="698" y="8469"/>
                    <a:pt x="674" y="8469"/>
                  </a:cubicBezTo>
                  <a:close/>
                  <a:moveTo>
                    <a:pt x="23854" y="9149"/>
                  </a:moveTo>
                  <a:cubicBezTo>
                    <a:pt x="23823" y="9149"/>
                    <a:pt x="23795" y="9155"/>
                    <a:pt x="23773" y="9166"/>
                  </a:cubicBezTo>
                  <a:cubicBezTo>
                    <a:pt x="23647" y="9208"/>
                    <a:pt x="23605" y="9375"/>
                    <a:pt x="23647" y="9459"/>
                  </a:cubicBezTo>
                  <a:lnTo>
                    <a:pt x="23982" y="10003"/>
                  </a:lnTo>
                  <a:cubicBezTo>
                    <a:pt x="24024" y="10045"/>
                    <a:pt x="24149" y="10128"/>
                    <a:pt x="24191" y="10128"/>
                  </a:cubicBezTo>
                  <a:lnTo>
                    <a:pt x="24275" y="10128"/>
                  </a:lnTo>
                  <a:cubicBezTo>
                    <a:pt x="24400" y="10045"/>
                    <a:pt x="24442" y="9919"/>
                    <a:pt x="24400" y="9794"/>
                  </a:cubicBezTo>
                  <a:lnTo>
                    <a:pt x="24065" y="9250"/>
                  </a:lnTo>
                  <a:cubicBezTo>
                    <a:pt x="24035" y="9188"/>
                    <a:pt x="23937" y="9149"/>
                    <a:pt x="23854" y="9149"/>
                  </a:cubicBezTo>
                  <a:close/>
                  <a:moveTo>
                    <a:pt x="378" y="9919"/>
                  </a:moveTo>
                  <a:cubicBezTo>
                    <a:pt x="294" y="9919"/>
                    <a:pt x="127" y="10003"/>
                    <a:pt x="127" y="10128"/>
                  </a:cubicBezTo>
                  <a:cubicBezTo>
                    <a:pt x="127" y="10338"/>
                    <a:pt x="85" y="10547"/>
                    <a:pt x="85" y="10756"/>
                  </a:cubicBezTo>
                  <a:cubicBezTo>
                    <a:pt x="85" y="10882"/>
                    <a:pt x="127" y="11007"/>
                    <a:pt x="294" y="11007"/>
                  </a:cubicBezTo>
                  <a:cubicBezTo>
                    <a:pt x="378" y="11007"/>
                    <a:pt x="503" y="10965"/>
                    <a:pt x="545" y="10798"/>
                  </a:cubicBezTo>
                  <a:cubicBezTo>
                    <a:pt x="545" y="10589"/>
                    <a:pt x="545" y="10380"/>
                    <a:pt x="587" y="10170"/>
                  </a:cubicBezTo>
                  <a:cubicBezTo>
                    <a:pt x="587" y="10045"/>
                    <a:pt x="503" y="9919"/>
                    <a:pt x="378" y="9919"/>
                  </a:cubicBezTo>
                  <a:close/>
                  <a:moveTo>
                    <a:pt x="24583" y="10448"/>
                  </a:moveTo>
                  <a:cubicBezTo>
                    <a:pt x="24549" y="10448"/>
                    <a:pt x="24515" y="10453"/>
                    <a:pt x="24484" y="10463"/>
                  </a:cubicBezTo>
                  <a:cubicBezTo>
                    <a:pt x="24400" y="10505"/>
                    <a:pt x="24358" y="10673"/>
                    <a:pt x="24400" y="10798"/>
                  </a:cubicBezTo>
                  <a:lnTo>
                    <a:pt x="24693" y="11300"/>
                  </a:lnTo>
                  <a:cubicBezTo>
                    <a:pt x="24777" y="11342"/>
                    <a:pt x="24861" y="11426"/>
                    <a:pt x="24903" y="11426"/>
                  </a:cubicBezTo>
                  <a:lnTo>
                    <a:pt x="25028" y="11426"/>
                  </a:lnTo>
                  <a:cubicBezTo>
                    <a:pt x="25112" y="11342"/>
                    <a:pt x="25154" y="11217"/>
                    <a:pt x="25112" y="11091"/>
                  </a:cubicBezTo>
                  <a:lnTo>
                    <a:pt x="24819" y="10589"/>
                  </a:lnTo>
                  <a:cubicBezTo>
                    <a:pt x="24787" y="10495"/>
                    <a:pt x="24685" y="10448"/>
                    <a:pt x="24583" y="10448"/>
                  </a:cubicBezTo>
                  <a:close/>
                  <a:moveTo>
                    <a:pt x="210" y="11468"/>
                  </a:moveTo>
                  <a:cubicBezTo>
                    <a:pt x="127" y="11468"/>
                    <a:pt x="1" y="11593"/>
                    <a:pt x="1" y="11677"/>
                  </a:cubicBezTo>
                  <a:lnTo>
                    <a:pt x="1" y="11886"/>
                  </a:lnTo>
                  <a:lnTo>
                    <a:pt x="1" y="12305"/>
                  </a:lnTo>
                  <a:cubicBezTo>
                    <a:pt x="1" y="12430"/>
                    <a:pt x="127" y="12514"/>
                    <a:pt x="210" y="12514"/>
                  </a:cubicBezTo>
                  <a:cubicBezTo>
                    <a:pt x="378" y="12514"/>
                    <a:pt x="503" y="12430"/>
                    <a:pt x="420" y="12305"/>
                  </a:cubicBezTo>
                  <a:lnTo>
                    <a:pt x="420" y="11886"/>
                  </a:lnTo>
                  <a:lnTo>
                    <a:pt x="420" y="11677"/>
                  </a:lnTo>
                  <a:cubicBezTo>
                    <a:pt x="420" y="11593"/>
                    <a:pt x="336" y="11468"/>
                    <a:pt x="210" y="11468"/>
                  </a:cubicBezTo>
                  <a:close/>
                  <a:moveTo>
                    <a:pt x="25372" y="11745"/>
                  </a:moveTo>
                  <a:cubicBezTo>
                    <a:pt x="25342" y="11745"/>
                    <a:pt x="25311" y="11750"/>
                    <a:pt x="25279" y="11761"/>
                  </a:cubicBezTo>
                  <a:cubicBezTo>
                    <a:pt x="25195" y="11844"/>
                    <a:pt x="25112" y="11970"/>
                    <a:pt x="25195" y="12095"/>
                  </a:cubicBezTo>
                  <a:lnTo>
                    <a:pt x="25488" y="12640"/>
                  </a:lnTo>
                  <a:cubicBezTo>
                    <a:pt x="25530" y="12681"/>
                    <a:pt x="25656" y="12723"/>
                    <a:pt x="25698" y="12723"/>
                  </a:cubicBezTo>
                  <a:lnTo>
                    <a:pt x="25781" y="12723"/>
                  </a:lnTo>
                  <a:cubicBezTo>
                    <a:pt x="25907" y="12681"/>
                    <a:pt x="25949" y="12514"/>
                    <a:pt x="25907" y="12430"/>
                  </a:cubicBezTo>
                  <a:lnTo>
                    <a:pt x="25572" y="11886"/>
                  </a:lnTo>
                  <a:cubicBezTo>
                    <a:pt x="25541" y="11792"/>
                    <a:pt x="25462" y="11745"/>
                    <a:pt x="25372" y="11745"/>
                  </a:cubicBezTo>
                  <a:close/>
                  <a:moveTo>
                    <a:pt x="294" y="12933"/>
                  </a:moveTo>
                  <a:cubicBezTo>
                    <a:pt x="127" y="12974"/>
                    <a:pt x="85" y="13100"/>
                    <a:pt x="85" y="13184"/>
                  </a:cubicBezTo>
                  <a:cubicBezTo>
                    <a:pt x="127" y="13393"/>
                    <a:pt x="127" y="13602"/>
                    <a:pt x="168" y="13811"/>
                  </a:cubicBezTo>
                  <a:cubicBezTo>
                    <a:pt x="168" y="13979"/>
                    <a:pt x="294" y="14021"/>
                    <a:pt x="378" y="14021"/>
                  </a:cubicBezTo>
                  <a:cubicBezTo>
                    <a:pt x="545" y="14021"/>
                    <a:pt x="629" y="13895"/>
                    <a:pt x="629" y="13770"/>
                  </a:cubicBezTo>
                  <a:cubicBezTo>
                    <a:pt x="587" y="13560"/>
                    <a:pt x="545" y="13351"/>
                    <a:pt x="545" y="13142"/>
                  </a:cubicBezTo>
                  <a:cubicBezTo>
                    <a:pt x="503" y="12974"/>
                    <a:pt x="378" y="12933"/>
                    <a:pt x="294" y="12933"/>
                  </a:cubicBezTo>
                  <a:close/>
                  <a:moveTo>
                    <a:pt x="26122" y="13065"/>
                  </a:moveTo>
                  <a:cubicBezTo>
                    <a:pt x="26089" y="13065"/>
                    <a:pt x="26057" y="13075"/>
                    <a:pt x="26033" y="13100"/>
                  </a:cubicBezTo>
                  <a:cubicBezTo>
                    <a:pt x="25907" y="13142"/>
                    <a:pt x="25865" y="13309"/>
                    <a:pt x="25907" y="13393"/>
                  </a:cubicBezTo>
                  <a:lnTo>
                    <a:pt x="26242" y="13937"/>
                  </a:lnTo>
                  <a:cubicBezTo>
                    <a:pt x="26284" y="13979"/>
                    <a:pt x="26367" y="14021"/>
                    <a:pt x="26451" y="14021"/>
                  </a:cubicBezTo>
                  <a:lnTo>
                    <a:pt x="26535" y="14021"/>
                  </a:lnTo>
                  <a:cubicBezTo>
                    <a:pt x="26618" y="13979"/>
                    <a:pt x="26702" y="13811"/>
                    <a:pt x="26618" y="13728"/>
                  </a:cubicBezTo>
                  <a:lnTo>
                    <a:pt x="26325" y="13184"/>
                  </a:lnTo>
                  <a:cubicBezTo>
                    <a:pt x="26296" y="13124"/>
                    <a:pt x="26204" y="13065"/>
                    <a:pt x="26122" y="13065"/>
                  </a:cubicBezTo>
                  <a:close/>
                  <a:moveTo>
                    <a:pt x="26885" y="14382"/>
                  </a:moveTo>
                  <a:cubicBezTo>
                    <a:pt x="26851" y="14382"/>
                    <a:pt x="26817" y="14387"/>
                    <a:pt x="26786" y="14397"/>
                  </a:cubicBezTo>
                  <a:cubicBezTo>
                    <a:pt x="26702" y="14439"/>
                    <a:pt x="26660" y="14607"/>
                    <a:pt x="26702" y="14732"/>
                  </a:cubicBezTo>
                  <a:lnTo>
                    <a:pt x="26995" y="15234"/>
                  </a:lnTo>
                  <a:cubicBezTo>
                    <a:pt x="27079" y="15276"/>
                    <a:pt x="27162" y="15360"/>
                    <a:pt x="27204" y="15360"/>
                  </a:cubicBezTo>
                  <a:lnTo>
                    <a:pt x="27330" y="15360"/>
                  </a:lnTo>
                  <a:cubicBezTo>
                    <a:pt x="27414" y="15276"/>
                    <a:pt x="27455" y="15151"/>
                    <a:pt x="27414" y="15025"/>
                  </a:cubicBezTo>
                  <a:lnTo>
                    <a:pt x="27121" y="14523"/>
                  </a:lnTo>
                  <a:cubicBezTo>
                    <a:pt x="27089" y="14429"/>
                    <a:pt x="26987" y="14382"/>
                    <a:pt x="26885" y="14382"/>
                  </a:cubicBezTo>
                  <a:close/>
                  <a:moveTo>
                    <a:pt x="583" y="14431"/>
                  </a:moveTo>
                  <a:cubicBezTo>
                    <a:pt x="570" y="14431"/>
                    <a:pt x="556" y="14433"/>
                    <a:pt x="545" y="14439"/>
                  </a:cubicBezTo>
                  <a:cubicBezTo>
                    <a:pt x="420" y="14439"/>
                    <a:pt x="336" y="14607"/>
                    <a:pt x="378" y="14732"/>
                  </a:cubicBezTo>
                  <a:lnTo>
                    <a:pt x="545" y="15360"/>
                  </a:lnTo>
                  <a:cubicBezTo>
                    <a:pt x="545" y="15444"/>
                    <a:pt x="629" y="15485"/>
                    <a:pt x="754" y="15485"/>
                  </a:cubicBezTo>
                  <a:cubicBezTo>
                    <a:pt x="754" y="15485"/>
                    <a:pt x="796" y="15485"/>
                    <a:pt x="796" y="15444"/>
                  </a:cubicBezTo>
                  <a:cubicBezTo>
                    <a:pt x="922" y="15444"/>
                    <a:pt x="1005" y="15276"/>
                    <a:pt x="964" y="15192"/>
                  </a:cubicBezTo>
                  <a:cubicBezTo>
                    <a:pt x="922" y="15025"/>
                    <a:pt x="838" y="14816"/>
                    <a:pt x="796" y="14607"/>
                  </a:cubicBezTo>
                  <a:cubicBezTo>
                    <a:pt x="796" y="14534"/>
                    <a:pt x="671" y="14431"/>
                    <a:pt x="583" y="14431"/>
                  </a:cubicBezTo>
                  <a:close/>
                  <a:moveTo>
                    <a:pt x="27629" y="15744"/>
                  </a:moveTo>
                  <a:cubicBezTo>
                    <a:pt x="27595" y="15744"/>
                    <a:pt x="27564" y="15754"/>
                    <a:pt x="27539" y="15778"/>
                  </a:cubicBezTo>
                  <a:cubicBezTo>
                    <a:pt x="27414" y="15820"/>
                    <a:pt x="27372" y="15946"/>
                    <a:pt x="27414" y="16071"/>
                  </a:cubicBezTo>
                  <a:lnTo>
                    <a:pt x="27748" y="16615"/>
                  </a:lnTo>
                  <a:cubicBezTo>
                    <a:pt x="27790" y="16657"/>
                    <a:pt x="27916" y="16699"/>
                    <a:pt x="27958" y="16699"/>
                  </a:cubicBezTo>
                  <a:cubicBezTo>
                    <a:pt x="27986" y="16699"/>
                    <a:pt x="28013" y="16681"/>
                    <a:pt x="28029" y="16681"/>
                  </a:cubicBezTo>
                  <a:cubicBezTo>
                    <a:pt x="28037" y="16681"/>
                    <a:pt x="28041" y="16685"/>
                    <a:pt x="28041" y="16699"/>
                  </a:cubicBezTo>
                  <a:cubicBezTo>
                    <a:pt x="28167" y="16657"/>
                    <a:pt x="28209" y="16490"/>
                    <a:pt x="28167" y="16406"/>
                  </a:cubicBezTo>
                  <a:lnTo>
                    <a:pt x="27832" y="15862"/>
                  </a:lnTo>
                  <a:cubicBezTo>
                    <a:pt x="27803" y="15803"/>
                    <a:pt x="27710" y="15744"/>
                    <a:pt x="27629" y="15744"/>
                  </a:cubicBezTo>
                  <a:close/>
                  <a:moveTo>
                    <a:pt x="997" y="15888"/>
                  </a:moveTo>
                  <a:cubicBezTo>
                    <a:pt x="969" y="15888"/>
                    <a:pt x="943" y="15893"/>
                    <a:pt x="922" y="15904"/>
                  </a:cubicBezTo>
                  <a:cubicBezTo>
                    <a:pt x="796" y="15946"/>
                    <a:pt x="754" y="16113"/>
                    <a:pt x="796" y="16239"/>
                  </a:cubicBezTo>
                  <a:cubicBezTo>
                    <a:pt x="922" y="16448"/>
                    <a:pt x="964" y="16615"/>
                    <a:pt x="1047" y="16825"/>
                  </a:cubicBezTo>
                  <a:cubicBezTo>
                    <a:pt x="1131" y="16867"/>
                    <a:pt x="1173" y="16908"/>
                    <a:pt x="1257" y="16908"/>
                  </a:cubicBezTo>
                  <a:lnTo>
                    <a:pt x="1382" y="16908"/>
                  </a:lnTo>
                  <a:cubicBezTo>
                    <a:pt x="1466" y="16867"/>
                    <a:pt x="1549" y="16699"/>
                    <a:pt x="1466" y="16615"/>
                  </a:cubicBezTo>
                  <a:cubicBezTo>
                    <a:pt x="1382" y="16406"/>
                    <a:pt x="1257" y="16239"/>
                    <a:pt x="1215" y="16030"/>
                  </a:cubicBezTo>
                  <a:cubicBezTo>
                    <a:pt x="1183" y="15935"/>
                    <a:pt x="1081" y="15888"/>
                    <a:pt x="997" y="15888"/>
                  </a:cubicBezTo>
                  <a:close/>
                  <a:moveTo>
                    <a:pt x="28424" y="17041"/>
                  </a:moveTo>
                  <a:cubicBezTo>
                    <a:pt x="28391" y="17041"/>
                    <a:pt x="28359" y="17051"/>
                    <a:pt x="28334" y="17076"/>
                  </a:cubicBezTo>
                  <a:cubicBezTo>
                    <a:pt x="28209" y="17118"/>
                    <a:pt x="28167" y="17285"/>
                    <a:pt x="28209" y="17369"/>
                  </a:cubicBezTo>
                  <a:lnTo>
                    <a:pt x="28502" y="17913"/>
                  </a:lnTo>
                  <a:cubicBezTo>
                    <a:pt x="28585" y="17955"/>
                    <a:pt x="28669" y="17997"/>
                    <a:pt x="28711" y="17997"/>
                  </a:cubicBezTo>
                  <a:cubicBezTo>
                    <a:pt x="28711" y="17997"/>
                    <a:pt x="28748" y="17978"/>
                    <a:pt x="28785" y="17978"/>
                  </a:cubicBezTo>
                  <a:cubicBezTo>
                    <a:pt x="28804" y="17978"/>
                    <a:pt x="28823" y="17983"/>
                    <a:pt x="28837" y="17997"/>
                  </a:cubicBezTo>
                  <a:cubicBezTo>
                    <a:pt x="28920" y="17955"/>
                    <a:pt x="29004" y="17787"/>
                    <a:pt x="28920" y="17704"/>
                  </a:cubicBezTo>
                  <a:lnTo>
                    <a:pt x="28627" y="17159"/>
                  </a:lnTo>
                  <a:cubicBezTo>
                    <a:pt x="28598" y="17100"/>
                    <a:pt x="28505" y="17041"/>
                    <a:pt x="28424" y="17041"/>
                  </a:cubicBezTo>
                  <a:close/>
                  <a:moveTo>
                    <a:pt x="1667" y="17311"/>
                  </a:moveTo>
                  <a:cubicBezTo>
                    <a:pt x="1638" y="17311"/>
                    <a:pt x="1612" y="17316"/>
                    <a:pt x="1591" y="17327"/>
                  </a:cubicBezTo>
                  <a:cubicBezTo>
                    <a:pt x="1466" y="17369"/>
                    <a:pt x="1424" y="17536"/>
                    <a:pt x="1466" y="17662"/>
                  </a:cubicBezTo>
                  <a:lnTo>
                    <a:pt x="1801" y="18164"/>
                  </a:lnTo>
                  <a:cubicBezTo>
                    <a:pt x="1842" y="18206"/>
                    <a:pt x="1968" y="18289"/>
                    <a:pt x="2010" y="18289"/>
                  </a:cubicBezTo>
                  <a:cubicBezTo>
                    <a:pt x="2038" y="18289"/>
                    <a:pt x="2066" y="18252"/>
                    <a:pt x="2081" y="18252"/>
                  </a:cubicBezTo>
                  <a:cubicBezTo>
                    <a:pt x="2089" y="18252"/>
                    <a:pt x="2094" y="18262"/>
                    <a:pt x="2094" y="18289"/>
                  </a:cubicBezTo>
                  <a:cubicBezTo>
                    <a:pt x="2219" y="18206"/>
                    <a:pt x="2261" y="18080"/>
                    <a:pt x="2219" y="17955"/>
                  </a:cubicBezTo>
                  <a:lnTo>
                    <a:pt x="1884" y="17452"/>
                  </a:lnTo>
                  <a:cubicBezTo>
                    <a:pt x="1853" y="17358"/>
                    <a:pt x="1751" y="17311"/>
                    <a:pt x="1667" y="17311"/>
                  </a:cubicBezTo>
                  <a:close/>
                  <a:moveTo>
                    <a:pt x="29139" y="18357"/>
                  </a:moveTo>
                  <a:cubicBezTo>
                    <a:pt x="29109" y="18357"/>
                    <a:pt x="29077" y="18363"/>
                    <a:pt x="29046" y="18373"/>
                  </a:cubicBezTo>
                  <a:cubicBezTo>
                    <a:pt x="28962" y="18415"/>
                    <a:pt x="28878" y="18582"/>
                    <a:pt x="28962" y="18708"/>
                  </a:cubicBezTo>
                  <a:lnTo>
                    <a:pt x="29255" y="19210"/>
                  </a:lnTo>
                  <a:cubicBezTo>
                    <a:pt x="29297" y="19252"/>
                    <a:pt x="29422" y="19336"/>
                    <a:pt x="29464" y="19336"/>
                  </a:cubicBezTo>
                  <a:cubicBezTo>
                    <a:pt x="29492" y="19336"/>
                    <a:pt x="29502" y="19299"/>
                    <a:pt x="29517" y="19299"/>
                  </a:cubicBezTo>
                  <a:cubicBezTo>
                    <a:pt x="29525" y="19299"/>
                    <a:pt x="29534" y="19308"/>
                    <a:pt x="29548" y="19336"/>
                  </a:cubicBezTo>
                  <a:cubicBezTo>
                    <a:pt x="29674" y="19252"/>
                    <a:pt x="29715" y="19127"/>
                    <a:pt x="29674" y="19001"/>
                  </a:cubicBezTo>
                  <a:lnTo>
                    <a:pt x="29381" y="18499"/>
                  </a:lnTo>
                  <a:cubicBezTo>
                    <a:pt x="29318" y="18405"/>
                    <a:pt x="29232" y="18357"/>
                    <a:pt x="29139" y="18357"/>
                  </a:cubicBezTo>
                  <a:close/>
                  <a:moveTo>
                    <a:pt x="2462" y="18609"/>
                  </a:moveTo>
                  <a:cubicBezTo>
                    <a:pt x="2434" y="18609"/>
                    <a:pt x="2407" y="18614"/>
                    <a:pt x="2387" y="18624"/>
                  </a:cubicBezTo>
                  <a:cubicBezTo>
                    <a:pt x="2261" y="18708"/>
                    <a:pt x="2219" y="18834"/>
                    <a:pt x="2261" y="18959"/>
                  </a:cubicBezTo>
                  <a:lnTo>
                    <a:pt x="2596" y="19461"/>
                  </a:lnTo>
                  <a:cubicBezTo>
                    <a:pt x="2638" y="19545"/>
                    <a:pt x="2721" y="19587"/>
                    <a:pt x="2805" y="19587"/>
                  </a:cubicBezTo>
                  <a:lnTo>
                    <a:pt x="2889" y="19587"/>
                  </a:lnTo>
                  <a:cubicBezTo>
                    <a:pt x="3014" y="19545"/>
                    <a:pt x="3056" y="19378"/>
                    <a:pt x="3014" y="19252"/>
                  </a:cubicBezTo>
                  <a:lnTo>
                    <a:pt x="2679" y="18750"/>
                  </a:lnTo>
                  <a:cubicBezTo>
                    <a:pt x="2648" y="18656"/>
                    <a:pt x="2546" y="18609"/>
                    <a:pt x="2462" y="18609"/>
                  </a:cubicBezTo>
                  <a:close/>
                  <a:moveTo>
                    <a:pt x="29874" y="19655"/>
                  </a:moveTo>
                  <a:cubicBezTo>
                    <a:pt x="29846" y="19655"/>
                    <a:pt x="29820" y="19660"/>
                    <a:pt x="29799" y="19671"/>
                  </a:cubicBezTo>
                  <a:cubicBezTo>
                    <a:pt x="29674" y="19754"/>
                    <a:pt x="29632" y="19880"/>
                    <a:pt x="29674" y="20005"/>
                  </a:cubicBezTo>
                  <a:lnTo>
                    <a:pt x="30008" y="20508"/>
                  </a:lnTo>
                  <a:cubicBezTo>
                    <a:pt x="30050" y="20591"/>
                    <a:pt x="30134" y="20633"/>
                    <a:pt x="30218" y="20633"/>
                  </a:cubicBezTo>
                  <a:lnTo>
                    <a:pt x="30301" y="20633"/>
                  </a:lnTo>
                  <a:cubicBezTo>
                    <a:pt x="30427" y="20591"/>
                    <a:pt x="30469" y="20424"/>
                    <a:pt x="30427" y="20298"/>
                  </a:cubicBezTo>
                  <a:lnTo>
                    <a:pt x="30092" y="19796"/>
                  </a:lnTo>
                  <a:cubicBezTo>
                    <a:pt x="30061" y="19702"/>
                    <a:pt x="29959" y="19655"/>
                    <a:pt x="29874" y="19655"/>
                  </a:cubicBezTo>
                  <a:close/>
                  <a:moveTo>
                    <a:pt x="3189" y="19929"/>
                  </a:moveTo>
                  <a:cubicBezTo>
                    <a:pt x="3154" y="19929"/>
                    <a:pt x="3123" y="19939"/>
                    <a:pt x="3098" y="19964"/>
                  </a:cubicBezTo>
                  <a:cubicBezTo>
                    <a:pt x="3014" y="20005"/>
                    <a:pt x="2931" y="20131"/>
                    <a:pt x="3014" y="20257"/>
                  </a:cubicBezTo>
                  <a:lnTo>
                    <a:pt x="3307" y="20801"/>
                  </a:lnTo>
                  <a:cubicBezTo>
                    <a:pt x="3349" y="20842"/>
                    <a:pt x="3475" y="20884"/>
                    <a:pt x="3517" y="20884"/>
                  </a:cubicBezTo>
                  <a:lnTo>
                    <a:pt x="3642" y="20884"/>
                  </a:lnTo>
                  <a:cubicBezTo>
                    <a:pt x="3726" y="20842"/>
                    <a:pt x="3768" y="20675"/>
                    <a:pt x="3726" y="20591"/>
                  </a:cubicBezTo>
                  <a:lnTo>
                    <a:pt x="3433" y="20047"/>
                  </a:lnTo>
                  <a:cubicBezTo>
                    <a:pt x="3374" y="19988"/>
                    <a:pt x="3273" y="19929"/>
                    <a:pt x="3189" y="19929"/>
                  </a:cubicBezTo>
                  <a:close/>
                  <a:moveTo>
                    <a:pt x="30669" y="20975"/>
                  </a:moveTo>
                  <a:cubicBezTo>
                    <a:pt x="30630" y="20975"/>
                    <a:pt x="30589" y="20985"/>
                    <a:pt x="30552" y="21010"/>
                  </a:cubicBezTo>
                  <a:cubicBezTo>
                    <a:pt x="30469" y="21052"/>
                    <a:pt x="30427" y="21177"/>
                    <a:pt x="30469" y="21303"/>
                  </a:cubicBezTo>
                  <a:lnTo>
                    <a:pt x="30762" y="21847"/>
                  </a:lnTo>
                  <a:cubicBezTo>
                    <a:pt x="30845" y="21889"/>
                    <a:pt x="30929" y="21931"/>
                    <a:pt x="30971" y="21931"/>
                  </a:cubicBezTo>
                  <a:lnTo>
                    <a:pt x="31097" y="21931"/>
                  </a:lnTo>
                  <a:cubicBezTo>
                    <a:pt x="31180" y="21889"/>
                    <a:pt x="31264" y="21721"/>
                    <a:pt x="31180" y="21638"/>
                  </a:cubicBezTo>
                  <a:lnTo>
                    <a:pt x="30887" y="21094"/>
                  </a:lnTo>
                  <a:cubicBezTo>
                    <a:pt x="30858" y="21034"/>
                    <a:pt x="30765" y="20975"/>
                    <a:pt x="30669" y="20975"/>
                  </a:cubicBezTo>
                  <a:close/>
                  <a:moveTo>
                    <a:pt x="3941" y="21226"/>
                  </a:moveTo>
                  <a:cubicBezTo>
                    <a:pt x="3908" y="21226"/>
                    <a:pt x="3876" y="21236"/>
                    <a:pt x="3851" y="21261"/>
                  </a:cubicBezTo>
                  <a:cubicBezTo>
                    <a:pt x="3726" y="21303"/>
                    <a:pt x="3684" y="21470"/>
                    <a:pt x="3726" y="21554"/>
                  </a:cubicBezTo>
                  <a:lnTo>
                    <a:pt x="4061" y="22098"/>
                  </a:lnTo>
                  <a:cubicBezTo>
                    <a:pt x="4102" y="22140"/>
                    <a:pt x="4186" y="22182"/>
                    <a:pt x="4270" y="22182"/>
                  </a:cubicBezTo>
                  <a:lnTo>
                    <a:pt x="4354" y="22182"/>
                  </a:lnTo>
                  <a:cubicBezTo>
                    <a:pt x="4479" y="22140"/>
                    <a:pt x="4521" y="21972"/>
                    <a:pt x="4479" y="21889"/>
                  </a:cubicBezTo>
                  <a:lnTo>
                    <a:pt x="4144" y="21345"/>
                  </a:lnTo>
                  <a:cubicBezTo>
                    <a:pt x="4115" y="21285"/>
                    <a:pt x="4022" y="21226"/>
                    <a:pt x="3941" y="21226"/>
                  </a:cubicBezTo>
                  <a:close/>
                  <a:moveTo>
                    <a:pt x="31396" y="22273"/>
                  </a:moveTo>
                  <a:cubicBezTo>
                    <a:pt x="31362" y="22273"/>
                    <a:pt x="31330" y="22283"/>
                    <a:pt x="31306" y="22307"/>
                  </a:cubicBezTo>
                  <a:cubicBezTo>
                    <a:pt x="31180" y="22349"/>
                    <a:pt x="31138" y="22516"/>
                    <a:pt x="31180" y="22600"/>
                  </a:cubicBezTo>
                  <a:lnTo>
                    <a:pt x="31515" y="23144"/>
                  </a:lnTo>
                  <a:cubicBezTo>
                    <a:pt x="31557" y="23186"/>
                    <a:pt x="31682" y="23228"/>
                    <a:pt x="31724" y="23228"/>
                  </a:cubicBezTo>
                  <a:lnTo>
                    <a:pt x="31808" y="23228"/>
                  </a:lnTo>
                  <a:cubicBezTo>
                    <a:pt x="31934" y="23186"/>
                    <a:pt x="31975" y="23019"/>
                    <a:pt x="31934" y="22935"/>
                  </a:cubicBezTo>
                  <a:lnTo>
                    <a:pt x="31599" y="22391"/>
                  </a:lnTo>
                  <a:cubicBezTo>
                    <a:pt x="31569" y="22332"/>
                    <a:pt x="31477" y="22273"/>
                    <a:pt x="31396" y="22273"/>
                  </a:cubicBezTo>
                  <a:close/>
                  <a:moveTo>
                    <a:pt x="4704" y="22543"/>
                  </a:moveTo>
                  <a:cubicBezTo>
                    <a:pt x="4670" y="22543"/>
                    <a:pt x="4636" y="22548"/>
                    <a:pt x="4605" y="22558"/>
                  </a:cubicBezTo>
                  <a:cubicBezTo>
                    <a:pt x="4521" y="22600"/>
                    <a:pt x="4437" y="22768"/>
                    <a:pt x="4521" y="22893"/>
                  </a:cubicBezTo>
                  <a:lnTo>
                    <a:pt x="4814" y="23395"/>
                  </a:lnTo>
                  <a:cubicBezTo>
                    <a:pt x="4898" y="23437"/>
                    <a:pt x="4981" y="23521"/>
                    <a:pt x="5023" y="23521"/>
                  </a:cubicBezTo>
                  <a:lnTo>
                    <a:pt x="5149" y="23521"/>
                  </a:lnTo>
                  <a:cubicBezTo>
                    <a:pt x="5232" y="23437"/>
                    <a:pt x="5316" y="23312"/>
                    <a:pt x="5232" y="23186"/>
                  </a:cubicBezTo>
                  <a:lnTo>
                    <a:pt x="4939" y="22684"/>
                  </a:lnTo>
                  <a:cubicBezTo>
                    <a:pt x="4908" y="22590"/>
                    <a:pt x="4806" y="22543"/>
                    <a:pt x="4704" y="22543"/>
                  </a:cubicBezTo>
                  <a:close/>
                  <a:moveTo>
                    <a:pt x="32176" y="23589"/>
                  </a:moveTo>
                  <a:cubicBezTo>
                    <a:pt x="32148" y="23589"/>
                    <a:pt x="32122" y="23594"/>
                    <a:pt x="32101" y="23605"/>
                  </a:cubicBezTo>
                  <a:cubicBezTo>
                    <a:pt x="31975" y="23646"/>
                    <a:pt x="31934" y="23814"/>
                    <a:pt x="31975" y="23939"/>
                  </a:cubicBezTo>
                  <a:lnTo>
                    <a:pt x="32310" y="24442"/>
                  </a:lnTo>
                  <a:cubicBezTo>
                    <a:pt x="32352" y="24483"/>
                    <a:pt x="32436" y="24567"/>
                    <a:pt x="32519" y="24567"/>
                  </a:cubicBezTo>
                  <a:lnTo>
                    <a:pt x="32603" y="24567"/>
                  </a:lnTo>
                  <a:cubicBezTo>
                    <a:pt x="32687" y="24483"/>
                    <a:pt x="32771" y="24358"/>
                    <a:pt x="32687" y="24232"/>
                  </a:cubicBezTo>
                  <a:lnTo>
                    <a:pt x="32394" y="23730"/>
                  </a:lnTo>
                  <a:cubicBezTo>
                    <a:pt x="32363" y="23636"/>
                    <a:pt x="32261" y="23589"/>
                    <a:pt x="32176" y="23589"/>
                  </a:cubicBezTo>
                  <a:close/>
                  <a:moveTo>
                    <a:pt x="5433" y="23840"/>
                  </a:moveTo>
                  <a:cubicBezTo>
                    <a:pt x="5405" y="23840"/>
                    <a:pt x="5379" y="23845"/>
                    <a:pt x="5358" y="23856"/>
                  </a:cubicBezTo>
                  <a:cubicBezTo>
                    <a:pt x="5232" y="23939"/>
                    <a:pt x="5191" y="24065"/>
                    <a:pt x="5232" y="24191"/>
                  </a:cubicBezTo>
                  <a:lnTo>
                    <a:pt x="5567" y="24693"/>
                  </a:lnTo>
                  <a:cubicBezTo>
                    <a:pt x="5609" y="24776"/>
                    <a:pt x="5735" y="24818"/>
                    <a:pt x="5776" y="24818"/>
                  </a:cubicBezTo>
                  <a:lnTo>
                    <a:pt x="5860" y="24818"/>
                  </a:lnTo>
                  <a:cubicBezTo>
                    <a:pt x="5986" y="24776"/>
                    <a:pt x="6028" y="24609"/>
                    <a:pt x="5986" y="24483"/>
                  </a:cubicBezTo>
                  <a:lnTo>
                    <a:pt x="5651" y="23981"/>
                  </a:lnTo>
                  <a:cubicBezTo>
                    <a:pt x="5620" y="23887"/>
                    <a:pt x="5518" y="23840"/>
                    <a:pt x="5433" y="23840"/>
                  </a:cubicBezTo>
                  <a:close/>
                  <a:moveTo>
                    <a:pt x="32906" y="24886"/>
                  </a:moveTo>
                  <a:cubicBezTo>
                    <a:pt x="32875" y="24886"/>
                    <a:pt x="32844" y="24892"/>
                    <a:pt x="32812" y="24902"/>
                  </a:cubicBezTo>
                  <a:cubicBezTo>
                    <a:pt x="32729" y="24986"/>
                    <a:pt x="32645" y="25111"/>
                    <a:pt x="32729" y="25237"/>
                  </a:cubicBezTo>
                  <a:lnTo>
                    <a:pt x="33022" y="25739"/>
                  </a:lnTo>
                  <a:cubicBezTo>
                    <a:pt x="33064" y="25823"/>
                    <a:pt x="33189" y="25865"/>
                    <a:pt x="33231" y="25865"/>
                  </a:cubicBezTo>
                  <a:lnTo>
                    <a:pt x="33356" y="25865"/>
                  </a:lnTo>
                  <a:cubicBezTo>
                    <a:pt x="33440" y="25823"/>
                    <a:pt x="33482" y="25655"/>
                    <a:pt x="33440" y="25530"/>
                  </a:cubicBezTo>
                  <a:lnTo>
                    <a:pt x="33147" y="25028"/>
                  </a:lnTo>
                  <a:cubicBezTo>
                    <a:pt x="33084" y="24933"/>
                    <a:pt x="32998" y="24886"/>
                    <a:pt x="32906" y="24886"/>
                  </a:cubicBezTo>
                  <a:close/>
                  <a:moveTo>
                    <a:pt x="6243" y="25160"/>
                  </a:moveTo>
                  <a:cubicBezTo>
                    <a:pt x="6209" y="25160"/>
                    <a:pt x="6178" y="25170"/>
                    <a:pt x="6153" y="25195"/>
                  </a:cubicBezTo>
                  <a:cubicBezTo>
                    <a:pt x="6028" y="25237"/>
                    <a:pt x="5986" y="25362"/>
                    <a:pt x="6028" y="25488"/>
                  </a:cubicBezTo>
                  <a:lnTo>
                    <a:pt x="6362" y="26032"/>
                  </a:lnTo>
                  <a:cubicBezTo>
                    <a:pt x="6404" y="26074"/>
                    <a:pt x="6488" y="26116"/>
                    <a:pt x="6572" y="26116"/>
                  </a:cubicBezTo>
                  <a:lnTo>
                    <a:pt x="6655" y="26116"/>
                  </a:lnTo>
                  <a:cubicBezTo>
                    <a:pt x="6781" y="26074"/>
                    <a:pt x="6823" y="25906"/>
                    <a:pt x="6781" y="25823"/>
                  </a:cubicBezTo>
                  <a:lnTo>
                    <a:pt x="6446" y="25279"/>
                  </a:lnTo>
                  <a:cubicBezTo>
                    <a:pt x="6416" y="25219"/>
                    <a:pt x="6324" y="25160"/>
                    <a:pt x="6243" y="25160"/>
                  </a:cubicBezTo>
                  <a:close/>
                  <a:moveTo>
                    <a:pt x="33697" y="26207"/>
                  </a:moveTo>
                  <a:cubicBezTo>
                    <a:pt x="33664" y="26207"/>
                    <a:pt x="33632" y="26217"/>
                    <a:pt x="33608" y="26241"/>
                  </a:cubicBezTo>
                  <a:cubicBezTo>
                    <a:pt x="33482" y="26283"/>
                    <a:pt x="33440" y="26409"/>
                    <a:pt x="33482" y="26534"/>
                  </a:cubicBezTo>
                  <a:lnTo>
                    <a:pt x="33817" y="27078"/>
                  </a:lnTo>
                  <a:cubicBezTo>
                    <a:pt x="33859" y="27120"/>
                    <a:pt x="33984" y="27162"/>
                    <a:pt x="34026" y="27162"/>
                  </a:cubicBezTo>
                  <a:lnTo>
                    <a:pt x="34110" y="27162"/>
                  </a:lnTo>
                  <a:cubicBezTo>
                    <a:pt x="34235" y="27120"/>
                    <a:pt x="34277" y="26953"/>
                    <a:pt x="34235" y="26869"/>
                  </a:cubicBezTo>
                  <a:lnTo>
                    <a:pt x="33901" y="26325"/>
                  </a:lnTo>
                  <a:cubicBezTo>
                    <a:pt x="33871" y="26266"/>
                    <a:pt x="33779" y="26207"/>
                    <a:pt x="33697" y="26207"/>
                  </a:cubicBezTo>
                  <a:close/>
                  <a:moveTo>
                    <a:pt x="6965" y="26476"/>
                  </a:moveTo>
                  <a:cubicBezTo>
                    <a:pt x="6932" y="26476"/>
                    <a:pt x="6898" y="26481"/>
                    <a:pt x="6865" y="26492"/>
                  </a:cubicBezTo>
                  <a:cubicBezTo>
                    <a:pt x="6781" y="26534"/>
                    <a:pt x="6697" y="26702"/>
                    <a:pt x="6781" y="26785"/>
                  </a:cubicBezTo>
                  <a:lnTo>
                    <a:pt x="7074" y="27329"/>
                  </a:lnTo>
                  <a:cubicBezTo>
                    <a:pt x="7116" y="27371"/>
                    <a:pt x="7241" y="27413"/>
                    <a:pt x="7283" y="27413"/>
                  </a:cubicBezTo>
                  <a:lnTo>
                    <a:pt x="7409" y="27413"/>
                  </a:lnTo>
                  <a:cubicBezTo>
                    <a:pt x="7492" y="27371"/>
                    <a:pt x="7534" y="27204"/>
                    <a:pt x="7492" y="27120"/>
                  </a:cubicBezTo>
                  <a:lnTo>
                    <a:pt x="7199" y="26576"/>
                  </a:lnTo>
                  <a:cubicBezTo>
                    <a:pt x="7138" y="26515"/>
                    <a:pt x="7054" y="26476"/>
                    <a:pt x="6965" y="26476"/>
                  </a:cubicBezTo>
                  <a:close/>
                  <a:moveTo>
                    <a:pt x="34426" y="27522"/>
                  </a:moveTo>
                  <a:cubicBezTo>
                    <a:pt x="34389" y="27522"/>
                    <a:pt x="34353" y="27527"/>
                    <a:pt x="34319" y="27539"/>
                  </a:cubicBezTo>
                  <a:cubicBezTo>
                    <a:pt x="34235" y="27580"/>
                    <a:pt x="34194" y="27748"/>
                    <a:pt x="34235" y="27832"/>
                  </a:cubicBezTo>
                  <a:lnTo>
                    <a:pt x="34528" y="28376"/>
                  </a:lnTo>
                  <a:cubicBezTo>
                    <a:pt x="34612" y="28418"/>
                    <a:pt x="34696" y="28459"/>
                    <a:pt x="34738" y="28459"/>
                  </a:cubicBezTo>
                  <a:lnTo>
                    <a:pt x="34863" y="28459"/>
                  </a:lnTo>
                  <a:cubicBezTo>
                    <a:pt x="34947" y="28418"/>
                    <a:pt x="34989" y="28250"/>
                    <a:pt x="34947" y="28166"/>
                  </a:cubicBezTo>
                  <a:lnTo>
                    <a:pt x="34654" y="27622"/>
                  </a:lnTo>
                  <a:cubicBezTo>
                    <a:pt x="34623" y="27561"/>
                    <a:pt x="34525" y="27522"/>
                    <a:pt x="34426" y="27522"/>
                  </a:cubicBezTo>
                  <a:close/>
                  <a:moveTo>
                    <a:pt x="7735" y="27774"/>
                  </a:moveTo>
                  <a:cubicBezTo>
                    <a:pt x="7707" y="27774"/>
                    <a:pt x="7681" y="27779"/>
                    <a:pt x="7660" y="27790"/>
                  </a:cubicBezTo>
                  <a:cubicBezTo>
                    <a:pt x="7534" y="27832"/>
                    <a:pt x="7492" y="27999"/>
                    <a:pt x="7534" y="28125"/>
                  </a:cubicBezTo>
                  <a:lnTo>
                    <a:pt x="7869" y="28627"/>
                  </a:lnTo>
                  <a:cubicBezTo>
                    <a:pt x="7911" y="28669"/>
                    <a:pt x="8036" y="28752"/>
                    <a:pt x="8078" y="28752"/>
                  </a:cubicBezTo>
                  <a:lnTo>
                    <a:pt x="8162" y="28752"/>
                  </a:lnTo>
                  <a:cubicBezTo>
                    <a:pt x="8288" y="28669"/>
                    <a:pt x="8329" y="28543"/>
                    <a:pt x="8288" y="28418"/>
                  </a:cubicBezTo>
                  <a:lnTo>
                    <a:pt x="7953" y="27915"/>
                  </a:lnTo>
                  <a:cubicBezTo>
                    <a:pt x="7921" y="27821"/>
                    <a:pt x="7819" y="27774"/>
                    <a:pt x="7735" y="27774"/>
                  </a:cubicBezTo>
                  <a:close/>
                  <a:moveTo>
                    <a:pt x="35208" y="28820"/>
                  </a:moveTo>
                  <a:cubicBezTo>
                    <a:pt x="35177" y="28820"/>
                    <a:pt x="35146" y="28826"/>
                    <a:pt x="35114" y="28836"/>
                  </a:cubicBezTo>
                  <a:cubicBezTo>
                    <a:pt x="35031" y="28878"/>
                    <a:pt x="34947" y="29045"/>
                    <a:pt x="35031" y="29171"/>
                  </a:cubicBezTo>
                  <a:lnTo>
                    <a:pt x="35324" y="29673"/>
                  </a:lnTo>
                  <a:cubicBezTo>
                    <a:pt x="35365" y="29715"/>
                    <a:pt x="35491" y="29799"/>
                    <a:pt x="35533" y="29799"/>
                  </a:cubicBezTo>
                  <a:lnTo>
                    <a:pt x="35616" y="29799"/>
                  </a:lnTo>
                  <a:cubicBezTo>
                    <a:pt x="35742" y="29715"/>
                    <a:pt x="35784" y="29589"/>
                    <a:pt x="35742" y="29464"/>
                  </a:cubicBezTo>
                  <a:lnTo>
                    <a:pt x="35449" y="28962"/>
                  </a:lnTo>
                  <a:cubicBezTo>
                    <a:pt x="35386" y="28867"/>
                    <a:pt x="35300" y="28820"/>
                    <a:pt x="35208" y="28820"/>
                  </a:cubicBezTo>
                  <a:close/>
                  <a:moveTo>
                    <a:pt x="8471" y="29071"/>
                  </a:moveTo>
                  <a:cubicBezTo>
                    <a:pt x="8437" y="29071"/>
                    <a:pt x="8403" y="29077"/>
                    <a:pt x="8371" y="29087"/>
                  </a:cubicBezTo>
                  <a:cubicBezTo>
                    <a:pt x="8288" y="29171"/>
                    <a:pt x="8246" y="29296"/>
                    <a:pt x="8288" y="29422"/>
                  </a:cubicBezTo>
                  <a:lnTo>
                    <a:pt x="8581" y="29924"/>
                  </a:lnTo>
                  <a:cubicBezTo>
                    <a:pt x="8664" y="30008"/>
                    <a:pt x="8748" y="30050"/>
                    <a:pt x="8790" y="30050"/>
                  </a:cubicBezTo>
                  <a:lnTo>
                    <a:pt x="8915" y="30050"/>
                  </a:lnTo>
                  <a:cubicBezTo>
                    <a:pt x="8999" y="30008"/>
                    <a:pt x="9083" y="29840"/>
                    <a:pt x="8999" y="29715"/>
                  </a:cubicBezTo>
                  <a:lnTo>
                    <a:pt x="8706" y="29213"/>
                  </a:lnTo>
                  <a:cubicBezTo>
                    <a:pt x="8675" y="29119"/>
                    <a:pt x="8573" y="29071"/>
                    <a:pt x="8471" y="29071"/>
                  </a:cubicBezTo>
                  <a:close/>
                  <a:moveTo>
                    <a:pt x="35943" y="30118"/>
                  </a:moveTo>
                  <a:cubicBezTo>
                    <a:pt x="35915" y="30118"/>
                    <a:pt x="35888" y="30123"/>
                    <a:pt x="35868" y="30133"/>
                  </a:cubicBezTo>
                  <a:cubicBezTo>
                    <a:pt x="35742" y="30217"/>
                    <a:pt x="35700" y="30343"/>
                    <a:pt x="35742" y="30468"/>
                  </a:cubicBezTo>
                  <a:lnTo>
                    <a:pt x="36077" y="30970"/>
                  </a:lnTo>
                  <a:cubicBezTo>
                    <a:pt x="36119" y="31054"/>
                    <a:pt x="36202" y="31096"/>
                    <a:pt x="36286" y="31096"/>
                  </a:cubicBezTo>
                  <a:lnTo>
                    <a:pt x="36370" y="31096"/>
                  </a:lnTo>
                  <a:cubicBezTo>
                    <a:pt x="36495" y="31054"/>
                    <a:pt x="36537" y="30887"/>
                    <a:pt x="36495" y="30761"/>
                  </a:cubicBezTo>
                  <a:lnTo>
                    <a:pt x="36161" y="30259"/>
                  </a:lnTo>
                  <a:cubicBezTo>
                    <a:pt x="36129" y="30165"/>
                    <a:pt x="36027" y="30118"/>
                    <a:pt x="35943" y="30118"/>
                  </a:cubicBezTo>
                  <a:close/>
                  <a:moveTo>
                    <a:pt x="9276" y="30392"/>
                  </a:moveTo>
                  <a:cubicBezTo>
                    <a:pt x="9240" y="30392"/>
                    <a:pt x="9203" y="30402"/>
                    <a:pt x="9166" y="30426"/>
                  </a:cubicBezTo>
                  <a:cubicBezTo>
                    <a:pt x="9083" y="30468"/>
                    <a:pt x="8999" y="30594"/>
                    <a:pt x="9083" y="30719"/>
                  </a:cubicBezTo>
                  <a:lnTo>
                    <a:pt x="9376" y="31263"/>
                  </a:lnTo>
                  <a:cubicBezTo>
                    <a:pt x="9418" y="31305"/>
                    <a:pt x="9543" y="31347"/>
                    <a:pt x="9585" y="31347"/>
                  </a:cubicBezTo>
                  <a:lnTo>
                    <a:pt x="9710" y="31347"/>
                  </a:lnTo>
                  <a:cubicBezTo>
                    <a:pt x="9794" y="31305"/>
                    <a:pt x="9836" y="31138"/>
                    <a:pt x="9794" y="31054"/>
                  </a:cubicBezTo>
                  <a:lnTo>
                    <a:pt x="9501" y="30510"/>
                  </a:lnTo>
                  <a:cubicBezTo>
                    <a:pt x="9442" y="30451"/>
                    <a:pt x="9362" y="30392"/>
                    <a:pt x="9276" y="30392"/>
                  </a:cubicBezTo>
                  <a:close/>
                  <a:moveTo>
                    <a:pt x="36738" y="31438"/>
                  </a:moveTo>
                  <a:cubicBezTo>
                    <a:pt x="36698" y="31438"/>
                    <a:pt x="36658" y="31448"/>
                    <a:pt x="36621" y="31473"/>
                  </a:cubicBezTo>
                  <a:cubicBezTo>
                    <a:pt x="36537" y="31515"/>
                    <a:pt x="36495" y="31640"/>
                    <a:pt x="36537" y="31766"/>
                  </a:cubicBezTo>
                  <a:lnTo>
                    <a:pt x="36830" y="32310"/>
                  </a:lnTo>
                  <a:cubicBezTo>
                    <a:pt x="36914" y="32352"/>
                    <a:pt x="36998" y="32393"/>
                    <a:pt x="37039" y="32393"/>
                  </a:cubicBezTo>
                  <a:lnTo>
                    <a:pt x="37165" y="32393"/>
                  </a:lnTo>
                  <a:cubicBezTo>
                    <a:pt x="37249" y="32352"/>
                    <a:pt x="37291" y="32184"/>
                    <a:pt x="37249" y="32100"/>
                  </a:cubicBezTo>
                  <a:lnTo>
                    <a:pt x="36956" y="31556"/>
                  </a:lnTo>
                  <a:cubicBezTo>
                    <a:pt x="36926" y="31497"/>
                    <a:pt x="36834" y="31438"/>
                    <a:pt x="36738" y="31438"/>
                  </a:cubicBezTo>
                  <a:close/>
                  <a:moveTo>
                    <a:pt x="9995" y="31750"/>
                  </a:moveTo>
                  <a:cubicBezTo>
                    <a:pt x="9967" y="31750"/>
                    <a:pt x="9941" y="31755"/>
                    <a:pt x="9920" y="31766"/>
                  </a:cubicBezTo>
                  <a:cubicBezTo>
                    <a:pt x="9794" y="31807"/>
                    <a:pt x="9752" y="31975"/>
                    <a:pt x="9794" y="32059"/>
                  </a:cubicBezTo>
                  <a:lnTo>
                    <a:pt x="10129" y="32603"/>
                  </a:lnTo>
                  <a:cubicBezTo>
                    <a:pt x="10171" y="32645"/>
                    <a:pt x="10255" y="32686"/>
                    <a:pt x="10338" y="32686"/>
                  </a:cubicBezTo>
                  <a:cubicBezTo>
                    <a:pt x="10366" y="32686"/>
                    <a:pt x="10394" y="32668"/>
                    <a:pt x="10410" y="32668"/>
                  </a:cubicBezTo>
                  <a:cubicBezTo>
                    <a:pt x="10417" y="32668"/>
                    <a:pt x="10422" y="32672"/>
                    <a:pt x="10422" y="32686"/>
                  </a:cubicBezTo>
                  <a:cubicBezTo>
                    <a:pt x="10548" y="32645"/>
                    <a:pt x="10589" y="32519"/>
                    <a:pt x="10548" y="32393"/>
                  </a:cubicBezTo>
                  <a:lnTo>
                    <a:pt x="10213" y="31891"/>
                  </a:lnTo>
                  <a:cubicBezTo>
                    <a:pt x="10181" y="31797"/>
                    <a:pt x="10079" y="31750"/>
                    <a:pt x="9995" y="31750"/>
                  </a:cubicBezTo>
                  <a:close/>
                  <a:moveTo>
                    <a:pt x="37516" y="32754"/>
                  </a:moveTo>
                  <a:cubicBezTo>
                    <a:pt x="37483" y="32754"/>
                    <a:pt x="37450" y="32759"/>
                    <a:pt x="37416" y="32770"/>
                  </a:cubicBezTo>
                  <a:cubicBezTo>
                    <a:pt x="37332" y="32812"/>
                    <a:pt x="37249" y="32979"/>
                    <a:pt x="37332" y="33063"/>
                  </a:cubicBezTo>
                  <a:lnTo>
                    <a:pt x="37374" y="33147"/>
                  </a:lnTo>
                  <a:lnTo>
                    <a:pt x="37249" y="33189"/>
                  </a:lnTo>
                  <a:cubicBezTo>
                    <a:pt x="37165" y="33230"/>
                    <a:pt x="37123" y="33398"/>
                    <a:pt x="37165" y="33482"/>
                  </a:cubicBezTo>
                  <a:cubicBezTo>
                    <a:pt x="37207" y="33565"/>
                    <a:pt x="37332" y="33607"/>
                    <a:pt x="37374" y="33607"/>
                  </a:cubicBezTo>
                  <a:lnTo>
                    <a:pt x="37542" y="33607"/>
                  </a:lnTo>
                  <a:lnTo>
                    <a:pt x="38002" y="33356"/>
                  </a:lnTo>
                  <a:lnTo>
                    <a:pt x="37751" y="32854"/>
                  </a:lnTo>
                  <a:cubicBezTo>
                    <a:pt x="37690" y="32793"/>
                    <a:pt x="37606" y="32754"/>
                    <a:pt x="37516" y="32754"/>
                  </a:cubicBezTo>
                  <a:close/>
                  <a:moveTo>
                    <a:pt x="10772" y="33047"/>
                  </a:moveTo>
                  <a:cubicBezTo>
                    <a:pt x="10738" y="33047"/>
                    <a:pt x="10704" y="33053"/>
                    <a:pt x="10673" y="33063"/>
                  </a:cubicBezTo>
                  <a:cubicBezTo>
                    <a:pt x="10589" y="33105"/>
                    <a:pt x="10548" y="33272"/>
                    <a:pt x="10589" y="33398"/>
                  </a:cubicBezTo>
                  <a:lnTo>
                    <a:pt x="10882" y="33900"/>
                  </a:lnTo>
                  <a:cubicBezTo>
                    <a:pt x="10966" y="33984"/>
                    <a:pt x="11050" y="34026"/>
                    <a:pt x="11092" y="34026"/>
                  </a:cubicBezTo>
                  <a:cubicBezTo>
                    <a:pt x="11092" y="34026"/>
                    <a:pt x="11129" y="34007"/>
                    <a:pt x="11166" y="34007"/>
                  </a:cubicBezTo>
                  <a:cubicBezTo>
                    <a:pt x="11185" y="34007"/>
                    <a:pt x="11203" y="34012"/>
                    <a:pt x="11217" y="34026"/>
                  </a:cubicBezTo>
                  <a:cubicBezTo>
                    <a:pt x="11301" y="33984"/>
                    <a:pt x="11385" y="33816"/>
                    <a:pt x="11301" y="33691"/>
                  </a:cubicBezTo>
                  <a:lnTo>
                    <a:pt x="11008" y="33189"/>
                  </a:lnTo>
                  <a:cubicBezTo>
                    <a:pt x="10976" y="33094"/>
                    <a:pt x="10874" y="33047"/>
                    <a:pt x="10772" y="33047"/>
                  </a:cubicBezTo>
                  <a:close/>
                  <a:moveTo>
                    <a:pt x="36571" y="33633"/>
                  </a:moveTo>
                  <a:cubicBezTo>
                    <a:pt x="36542" y="33633"/>
                    <a:pt x="36516" y="33638"/>
                    <a:pt x="36495" y="33649"/>
                  </a:cubicBezTo>
                  <a:lnTo>
                    <a:pt x="35951" y="33984"/>
                  </a:lnTo>
                  <a:cubicBezTo>
                    <a:pt x="35826" y="34026"/>
                    <a:pt x="35784" y="34193"/>
                    <a:pt x="35826" y="34277"/>
                  </a:cubicBezTo>
                  <a:cubicBezTo>
                    <a:pt x="35909" y="34319"/>
                    <a:pt x="35993" y="34402"/>
                    <a:pt x="36077" y="34402"/>
                  </a:cubicBezTo>
                  <a:lnTo>
                    <a:pt x="36161" y="34402"/>
                  </a:lnTo>
                  <a:lnTo>
                    <a:pt x="36663" y="34067"/>
                  </a:lnTo>
                  <a:cubicBezTo>
                    <a:pt x="36788" y="34026"/>
                    <a:pt x="36830" y="33858"/>
                    <a:pt x="36788" y="33775"/>
                  </a:cubicBezTo>
                  <a:cubicBezTo>
                    <a:pt x="36757" y="33680"/>
                    <a:pt x="36655" y="33633"/>
                    <a:pt x="36571" y="33633"/>
                  </a:cubicBezTo>
                  <a:close/>
                  <a:moveTo>
                    <a:pt x="35224" y="34368"/>
                  </a:moveTo>
                  <a:cubicBezTo>
                    <a:pt x="35188" y="34368"/>
                    <a:pt x="35151" y="34378"/>
                    <a:pt x="35114" y="34402"/>
                  </a:cubicBezTo>
                  <a:lnTo>
                    <a:pt x="34612" y="34695"/>
                  </a:lnTo>
                  <a:cubicBezTo>
                    <a:pt x="34486" y="34737"/>
                    <a:pt x="34445" y="34904"/>
                    <a:pt x="34486" y="35030"/>
                  </a:cubicBezTo>
                  <a:cubicBezTo>
                    <a:pt x="34528" y="35072"/>
                    <a:pt x="34654" y="35114"/>
                    <a:pt x="34696" y="35114"/>
                  </a:cubicBezTo>
                  <a:lnTo>
                    <a:pt x="34779" y="35114"/>
                  </a:lnTo>
                  <a:lnTo>
                    <a:pt x="35324" y="34821"/>
                  </a:lnTo>
                  <a:cubicBezTo>
                    <a:pt x="35449" y="34737"/>
                    <a:pt x="35491" y="34612"/>
                    <a:pt x="35449" y="34486"/>
                  </a:cubicBezTo>
                  <a:cubicBezTo>
                    <a:pt x="35390" y="34427"/>
                    <a:pt x="35310" y="34368"/>
                    <a:pt x="35224" y="34368"/>
                  </a:cubicBezTo>
                  <a:close/>
                  <a:moveTo>
                    <a:pt x="11516" y="34368"/>
                  </a:moveTo>
                  <a:cubicBezTo>
                    <a:pt x="11483" y="34368"/>
                    <a:pt x="11451" y="34378"/>
                    <a:pt x="11426" y="34402"/>
                  </a:cubicBezTo>
                  <a:cubicBezTo>
                    <a:pt x="11301" y="34444"/>
                    <a:pt x="11259" y="34570"/>
                    <a:pt x="11301" y="34695"/>
                  </a:cubicBezTo>
                  <a:lnTo>
                    <a:pt x="11636" y="35239"/>
                  </a:lnTo>
                  <a:cubicBezTo>
                    <a:pt x="11678" y="35281"/>
                    <a:pt x="11803" y="35323"/>
                    <a:pt x="11845" y="35323"/>
                  </a:cubicBezTo>
                  <a:lnTo>
                    <a:pt x="11929" y="35323"/>
                  </a:lnTo>
                  <a:cubicBezTo>
                    <a:pt x="12054" y="35281"/>
                    <a:pt x="12096" y="35114"/>
                    <a:pt x="12054" y="35030"/>
                  </a:cubicBezTo>
                  <a:lnTo>
                    <a:pt x="11719" y="34486"/>
                  </a:lnTo>
                  <a:cubicBezTo>
                    <a:pt x="11690" y="34427"/>
                    <a:pt x="11597" y="34368"/>
                    <a:pt x="11516" y="34368"/>
                  </a:cubicBezTo>
                  <a:close/>
                  <a:moveTo>
                    <a:pt x="33892" y="35140"/>
                  </a:moveTo>
                  <a:cubicBezTo>
                    <a:pt x="33864" y="35140"/>
                    <a:pt x="33838" y="35145"/>
                    <a:pt x="33817" y="35156"/>
                  </a:cubicBezTo>
                  <a:lnTo>
                    <a:pt x="33273" y="35490"/>
                  </a:lnTo>
                  <a:cubicBezTo>
                    <a:pt x="33189" y="35532"/>
                    <a:pt x="33147" y="35700"/>
                    <a:pt x="33189" y="35783"/>
                  </a:cubicBezTo>
                  <a:cubicBezTo>
                    <a:pt x="33231" y="35867"/>
                    <a:pt x="33356" y="35909"/>
                    <a:pt x="33398" y="35909"/>
                  </a:cubicBezTo>
                  <a:cubicBezTo>
                    <a:pt x="33426" y="35909"/>
                    <a:pt x="33454" y="35890"/>
                    <a:pt x="33470" y="35890"/>
                  </a:cubicBezTo>
                  <a:cubicBezTo>
                    <a:pt x="33477" y="35890"/>
                    <a:pt x="33482" y="35895"/>
                    <a:pt x="33482" y="35909"/>
                  </a:cubicBezTo>
                  <a:lnTo>
                    <a:pt x="34026" y="35574"/>
                  </a:lnTo>
                  <a:cubicBezTo>
                    <a:pt x="34110" y="35532"/>
                    <a:pt x="34152" y="35365"/>
                    <a:pt x="34110" y="35281"/>
                  </a:cubicBezTo>
                  <a:cubicBezTo>
                    <a:pt x="34078" y="35187"/>
                    <a:pt x="33976" y="35140"/>
                    <a:pt x="33892" y="35140"/>
                  </a:cubicBezTo>
                  <a:close/>
                  <a:moveTo>
                    <a:pt x="12303" y="35683"/>
                  </a:moveTo>
                  <a:cubicBezTo>
                    <a:pt x="12272" y="35683"/>
                    <a:pt x="12244" y="35688"/>
                    <a:pt x="12222" y="35700"/>
                  </a:cubicBezTo>
                  <a:cubicBezTo>
                    <a:pt x="12096" y="35742"/>
                    <a:pt x="12054" y="35909"/>
                    <a:pt x="12096" y="35993"/>
                  </a:cubicBezTo>
                  <a:lnTo>
                    <a:pt x="12431" y="36537"/>
                  </a:lnTo>
                  <a:cubicBezTo>
                    <a:pt x="12473" y="36579"/>
                    <a:pt x="12556" y="36620"/>
                    <a:pt x="12640" y="36620"/>
                  </a:cubicBezTo>
                  <a:lnTo>
                    <a:pt x="12724" y="36620"/>
                  </a:lnTo>
                  <a:cubicBezTo>
                    <a:pt x="12849" y="36579"/>
                    <a:pt x="12891" y="36411"/>
                    <a:pt x="12849" y="36327"/>
                  </a:cubicBezTo>
                  <a:lnTo>
                    <a:pt x="12515" y="35783"/>
                  </a:lnTo>
                  <a:cubicBezTo>
                    <a:pt x="12484" y="35722"/>
                    <a:pt x="12386" y="35683"/>
                    <a:pt x="12303" y="35683"/>
                  </a:cubicBezTo>
                  <a:close/>
                  <a:moveTo>
                    <a:pt x="32601" y="35893"/>
                  </a:moveTo>
                  <a:cubicBezTo>
                    <a:pt x="32570" y="35893"/>
                    <a:pt x="32542" y="35898"/>
                    <a:pt x="32519" y="35909"/>
                  </a:cubicBezTo>
                  <a:lnTo>
                    <a:pt x="31975" y="36202"/>
                  </a:lnTo>
                  <a:cubicBezTo>
                    <a:pt x="31892" y="36286"/>
                    <a:pt x="31808" y="36411"/>
                    <a:pt x="31892" y="36537"/>
                  </a:cubicBezTo>
                  <a:cubicBezTo>
                    <a:pt x="31934" y="36579"/>
                    <a:pt x="32017" y="36620"/>
                    <a:pt x="32101" y="36620"/>
                  </a:cubicBezTo>
                  <a:lnTo>
                    <a:pt x="32185" y="36620"/>
                  </a:lnTo>
                  <a:lnTo>
                    <a:pt x="32687" y="36327"/>
                  </a:lnTo>
                  <a:cubicBezTo>
                    <a:pt x="32812" y="36286"/>
                    <a:pt x="32854" y="36118"/>
                    <a:pt x="32812" y="35993"/>
                  </a:cubicBezTo>
                  <a:cubicBezTo>
                    <a:pt x="32782" y="35931"/>
                    <a:pt x="32684" y="35893"/>
                    <a:pt x="32601" y="35893"/>
                  </a:cubicBezTo>
                  <a:close/>
                  <a:moveTo>
                    <a:pt x="31297" y="36669"/>
                  </a:moveTo>
                  <a:cubicBezTo>
                    <a:pt x="31257" y="36669"/>
                    <a:pt x="31217" y="36680"/>
                    <a:pt x="31180" y="36704"/>
                  </a:cubicBezTo>
                  <a:lnTo>
                    <a:pt x="30678" y="36997"/>
                  </a:lnTo>
                  <a:cubicBezTo>
                    <a:pt x="30552" y="37039"/>
                    <a:pt x="30511" y="37206"/>
                    <a:pt x="30552" y="37332"/>
                  </a:cubicBezTo>
                  <a:cubicBezTo>
                    <a:pt x="30636" y="37374"/>
                    <a:pt x="30720" y="37416"/>
                    <a:pt x="30762" y="37416"/>
                  </a:cubicBezTo>
                  <a:cubicBezTo>
                    <a:pt x="30818" y="37416"/>
                    <a:pt x="30855" y="37397"/>
                    <a:pt x="30873" y="37397"/>
                  </a:cubicBezTo>
                  <a:cubicBezTo>
                    <a:pt x="30883" y="37397"/>
                    <a:pt x="30887" y="37402"/>
                    <a:pt x="30887" y="37416"/>
                  </a:cubicBezTo>
                  <a:lnTo>
                    <a:pt x="31389" y="37123"/>
                  </a:lnTo>
                  <a:cubicBezTo>
                    <a:pt x="31515" y="37039"/>
                    <a:pt x="31557" y="36913"/>
                    <a:pt x="31515" y="36788"/>
                  </a:cubicBezTo>
                  <a:cubicBezTo>
                    <a:pt x="31485" y="36729"/>
                    <a:pt x="31393" y="36669"/>
                    <a:pt x="31297" y="36669"/>
                  </a:cubicBezTo>
                  <a:close/>
                  <a:moveTo>
                    <a:pt x="13027" y="36981"/>
                  </a:moveTo>
                  <a:cubicBezTo>
                    <a:pt x="12996" y="36981"/>
                    <a:pt x="12964" y="36987"/>
                    <a:pt x="12933" y="36997"/>
                  </a:cubicBezTo>
                  <a:cubicBezTo>
                    <a:pt x="12849" y="37039"/>
                    <a:pt x="12766" y="37206"/>
                    <a:pt x="12849" y="37332"/>
                  </a:cubicBezTo>
                  <a:lnTo>
                    <a:pt x="13142" y="37834"/>
                  </a:lnTo>
                  <a:cubicBezTo>
                    <a:pt x="13184" y="37876"/>
                    <a:pt x="13310" y="37960"/>
                    <a:pt x="13352" y="37960"/>
                  </a:cubicBezTo>
                  <a:lnTo>
                    <a:pt x="13477" y="37960"/>
                  </a:lnTo>
                  <a:cubicBezTo>
                    <a:pt x="13561" y="37876"/>
                    <a:pt x="13603" y="37750"/>
                    <a:pt x="13561" y="37625"/>
                  </a:cubicBezTo>
                  <a:lnTo>
                    <a:pt x="13268" y="37123"/>
                  </a:lnTo>
                  <a:cubicBezTo>
                    <a:pt x="13205" y="37028"/>
                    <a:pt x="13119" y="36981"/>
                    <a:pt x="13027" y="36981"/>
                  </a:cubicBezTo>
                  <a:close/>
                  <a:moveTo>
                    <a:pt x="29976" y="37400"/>
                  </a:moveTo>
                  <a:cubicBezTo>
                    <a:pt x="29946" y="37400"/>
                    <a:pt x="29914" y="37405"/>
                    <a:pt x="29883" y="37416"/>
                  </a:cubicBezTo>
                  <a:lnTo>
                    <a:pt x="29381" y="37750"/>
                  </a:lnTo>
                  <a:cubicBezTo>
                    <a:pt x="29255" y="37792"/>
                    <a:pt x="29213" y="37960"/>
                    <a:pt x="29255" y="38043"/>
                  </a:cubicBezTo>
                  <a:cubicBezTo>
                    <a:pt x="29297" y="38085"/>
                    <a:pt x="29422" y="38169"/>
                    <a:pt x="29464" y="38169"/>
                  </a:cubicBezTo>
                  <a:lnTo>
                    <a:pt x="29548" y="38169"/>
                  </a:lnTo>
                  <a:lnTo>
                    <a:pt x="30092" y="37834"/>
                  </a:lnTo>
                  <a:cubicBezTo>
                    <a:pt x="30176" y="37792"/>
                    <a:pt x="30259" y="37625"/>
                    <a:pt x="30176" y="37541"/>
                  </a:cubicBezTo>
                  <a:cubicBezTo>
                    <a:pt x="30144" y="37447"/>
                    <a:pt x="30066" y="37400"/>
                    <a:pt x="29976" y="37400"/>
                  </a:cubicBezTo>
                  <a:close/>
                  <a:moveTo>
                    <a:pt x="28675" y="38134"/>
                  </a:moveTo>
                  <a:cubicBezTo>
                    <a:pt x="28642" y="38134"/>
                    <a:pt x="28610" y="38144"/>
                    <a:pt x="28585" y="38169"/>
                  </a:cubicBezTo>
                  <a:lnTo>
                    <a:pt x="28041" y="38462"/>
                  </a:lnTo>
                  <a:cubicBezTo>
                    <a:pt x="27958" y="38504"/>
                    <a:pt x="27916" y="38671"/>
                    <a:pt x="27958" y="38797"/>
                  </a:cubicBezTo>
                  <a:cubicBezTo>
                    <a:pt x="28000" y="38839"/>
                    <a:pt x="28125" y="38880"/>
                    <a:pt x="28167" y="38880"/>
                  </a:cubicBezTo>
                  <a:lnTo>
                    <a:pt x="28251" y="38880"/>
                  </a:lnTo>
                  <a:lnTo>
                    <a:pt x="28795" y="38587"/>
                  </a:lnTo>
                  <a:cubicBezTo>
                    <a:pt x="28878" y="38504"/>
                    <a:pt x="28920" y="38378"/>
                    <a:pt x="28878" y="38253"/>
                  </a:cubicBezTo>
                  <a:cubicBezTo>
                    <a:pt x="28849" y="38193"/>
                    <a:pt x="28756" y="38134"/>
                    <a:pt x="28675" y="38134"/>
                  </a:cubicBezTo>
                  <a:close/>
                  <a:moveTo>
                    <a:pt x="13803" y="38279"/>
                  </a:moveTo>
                  <a:cubicBezTo>
                    <a:pt x="13775" y="38279"/>
                    <a:pt x="13749" y="38284"/>
                    <a:pt x="13728" y="38294"/>
                  </a:cubicBezTo>
                  <a:cubicBezTo>
                    <a:pt x="13603" y="38378"/>
                    <a:pt x="13561" y="38504"/>
                    <a:pt x="13603" y="38629"/>
                  </a:cubicBezTo>
                  <a:lnTo>
                    <a:pt x="13937" y="39131"/>
                  </a:lnTo>
                  <a:cubicBezTo>
                    <a:pt x="13979" y="39215"/>
                    <a:pt x="14105" y="39257"/>
                    <a:pt x="14147" y="39257"/>
                  </a:cubicBezTo>
                  <a:lnTo>
                    <a:pt x="14230" y="39257"/>
                  </a:lnTo>
                  <a:cubicBezTo>
                    <a:pt x="14356" y="39215"/>
                    <a:pt x="14398" y="39048"/>
                    <a:pt x="14356" y="38922"/>
                  </a:cubicBezTo>
                  <a:lnTo>
                    <a:pt x="14021" y="38420"/>
                  </a:lnTo>
                  <a:cubicBezTo>
                    <a:pt x="13990" y="38326"/>
                    <a:pt x="13888" y="38279"/>
                    <a:pt x="13803" y="38279"/>
                  </a:cubicBezTo>
                  <a:close/>
                  <a:moveTo>
                    <a:pt x="27363" y="38907"/>
                  </a:moveTo>
                  <a:cubicBezTo>
                    <a:pt x="27335" y="38907"/>
                    <a:pt x="27309" y="38912"/>
                    <a:pt x="27288" y="38922"/>
                  </a:cubicBezTo>
                  <a:lnTo>
                    <a:pt x="26744" y="39257"/>
                  </a:lnTo>
                  <a:cubicBezTo>
                    <a:pt x="26618" y="39299"/>
                    <a:pt x="26577" y="39466"/>
                    <a:pt x="26618" y="39550"/>
                  </a:cubicBezTo>
                  <a:cubicBezTo>
                    <a:pt x="26702" y="39634"/>
                    <a:pt x="26786" y="39676"/>
                    <a:pt x="26870" y="39676"/>
                  </a:cubicBezTo>
                  <a:lnTo>
                    <a:pt x="26953" y="39676"/>
                  </a:lnTo>
                  <a:lnTo>
                    <a:pt x="27455" y="39341"/>
                  </a:lnTo>
                  <a:cubicBezTo>
                    <a:pt x="27581" y="39299"/>
                    <a:pt x="27623" y="39131"/>
                    <a:pt x="27581" y="39048"/>
                  </a:cubicBezTo>
                  <a:cubicBezTo>
                    <a:pt x="27550" y="38954"/>
                    <a:pt x="27448" y="38907"/>
                    <a:pt x="27363" y="38907"/>
                  </a:cubicBezTo>
                  <a:close/>
                  <a:moveTo>
                    <a:pt x="26056" y="39659"/>
                  </a:moveTo>
                  <a:cubicBezTo>
                    <a:pt x="26019" y="39659"/>
                    <a:pt x="25982" y="39664"/>
                    <a:pt x="25949" y="39676"/>
                  </a:cubicBezTo>
                  <a:lnTo>
                    <a:pt x="25447" y="39969"/>
                  </a:lnTo>
                  <a:cubicBezTo>
                    <a:pt x="25321" y="40052"/>
                    <a:pt x="25279" y="40178"/>
                    <a:pt x="25321" y="40303"/>
                  </a:cubicBezTo>
                  <a:cubicBezTo>
                    <a:pt x="25405" y="40345"/>
                    <a:pt x="25488" y="40387"/>
                    <a:pt x="25530" y="40387"/>
                  </a:cubicBezTo>
                  <a:lnTo>
                    <a:pt x="25656" y="40387"/>
                  </a:lnTo>
                  <a:lnTo>
                    <a:pt x="26158" y="40094"/>
                  </a:lnTo>
                  <a:cubicBezTo>
                    <a:pt x="26284" y="40052"/>
                    <a:pt x="26325" y="39885"/>
                    <a:pt x="26284" y="39759"/>
                  </a:cubicBezTo>
                  <a:cubicBezTo>
                    <a:pt x="26253" y="39698"/>
                    <a:pt x="26155" y="39659"/>
                    <a:pt x="26056" y="39659"/>
                  </a:cubicBezTo>
                  <a:close/>
                  <a:moveTo>
                    <a:pt x="14557" y="39599"/>
                  </a:moveTo>
                  <a:cubicBezTo>
                    <a:pt x="14517" y="39599"/>
                    <a:pt x="14476" y="39609"/>
                    <a:pt x="14440" y="39634"/>
                  </a:cubicBezTo>
                  <a:cubicBezTo>
                    <a:pt x="14356" y="39676"/>
                    <a:pt x="14314" y="39801"/>
                    <a:pt x="14356" y="39927"/>
                  </a:cubicBezTo>
                  <a:lnTo>
                    <a:pt x="14649" y="40471"/>
                  </a:lnTo>
                  <a:cubicBezTo>
                    <a:pt x="14733" y="40513"/>
                    <a:pt x="14816" y="40554"/>
                    <a:pt x="14858" y="40554"/>
                  </a:cubicBezTo>
                  <a:lnTo>
                    <a:pt x="14984" y="40554"/>
                  </a:lnTo>
                  <a:cubicBezTo>
                    <a:pt x="15067" y="40513"/>
                    <a:pt x="15151" y="40345"/>
                    <a:pt x="15067" y="40261"/>
                  </a:cubicBezTo>
                  <a:lnTo>
                    <a:pt x="14775" y="39717"/>
                  </a:lnTo>
                  <a:cubicBezTo>
                    <a:pt x="14745" y="39658"/>
                    <a:pt x="14653" y="39599"/>
                    <a:pt x="14557" y="39599"/>
                  </a:cubicBezTo>
                  <a:close/>
                  <a:moveTo>
                    <a:pt x="24760" y="40436"/>
                  </a:moveTo>
                  <a:cubicBezTo>
                    <a:pt x="24725" y="40436"/>
                    <a:pt x="24688" y="40446"/>
                    <a:pt x="24651" y="40471"/>
                  </a:cubicBezTo>
                  <a:lnTo>
                    <a:pt x="24149" y="40764"/>
                  </a:lnTo>
                  <a:cubicBezTo>
                    <a:pt x="24024" y="40806"/>
                    <a:pt x="23982" y="40973"/>
                    <a:pt x="24024" y="41099"/>
                  </a:cubicBezTo>
                  <a:cubicBezTo>
                    <a:pt x="24065" y="41140"/>
                    <a:pt x="24191" y="41182"/>
                    <a:pt x="24233" y="41182"/>
                  </a:cubicBezTo>
                  <a:lnTo>
                    <a:pt x="24317" y="41182"/>
                  </a:lnTo>
                  <a:lnTo>
                    <a:pt x="24861" y="40889"/>
                  </a:lnTo>
                  <a:cubicBezTo>
                    <a:pt x="24944" y="40806"/>
                    <a:pt x="25028" y="40680"/>
                    <a:pt x="24944" y="40554"/>
                  </a:cubicBezTo>
                  <a:cubicBezTo>
                    <a:pt x="24915" y="40495"/>
                    <a:pt x="24843" y="40436"/>
                    <a:pt x="24760" y="40436"/>
                  </a:cubicBezTo>
                  <a:close/>
                  <a:moveTo>
                    <a:pt x="15274" y="40915"/>
                  </a:moveTo>
                  <a:cubicBezTo>
                    <a:pt x="15244" y="40915"/>
                    <a:pt x="15215" y="40920"/>
                    <a:pt x="15193" y="40931"/>
                  </a:cubicBezTo>
                  <a:cubicBezTo>
                    <a:pt x="15067" y="40973"/>
                    <a:pt x="15026" y="41140"/>
                    <a:pt x="15067" y="41224"/>
                  </a:cubicBezTo>
                  <a:lnTo>
                    <a:pt x="15402" y="41768"/>
                  </a:lnTo>
                  <a:cubicBezTo>
                    <a:pt x="15444" y="41810"/>
                    <a:pt x="15570" y="41852"/>
                    <a:pt x="15612" y="41852"/>
                  </a:cubicBezTo>
                  <a:lnTo>
                    <a:pt x="15695" y="41852"/>
                  </a:lnTo>
                  <a:cubicBezTo>
                    <a:pt x="15821" y="41810"/>
                    <a:pt x="15863" y="41643"/>
                    <a:pt x="15821" y="41559"/>
                  </a:cubicBezTo>
                  <a:lnTo>
                    <a:pt x="15486" y="41015"/>
                  </a:lnTo>
                  <a:cubicBezTo>
                    <a:pt x="15455" y="40954"/>
                    <a:pt x="15357" y="40915"/>
                    <a:pt x="15274" y="40915"/>
                  </a:cubicBezTo>
                  <a:close/>
                  <a:moveTo>
                    <a:pt x="23429" y="41167"/>
                  </a:moveTo>
                  <a:cubicBezTo>
                    <a:pt x="23401" y="41167"/>
                    <a:pt x="23375" y="41172"/>
                    <a:pt x="23354" y="41182"/>
                  </a:cubicBezTo>
                  <a:lnTo>
                    <a:pt x="22810" y="41517"/>
                  </a:lnTo>
                  <a:cubicBezTo>
                    <a:pt x="22726" y="41559"/>
                    <a:pt x="22684" y="41726"/>
                    <a:pt x="22726" y="41810"/>
                  </a:cubicBezTo>
                  <a:cubicBezTo>
                    <a:pt x="22768" y="41852"/>
                    <a:pt x="22894" y="41936"/>
                    <a:pt x="22936" y="41936"/>
                  </a:cubicBezTo>
                  <a:lnTo>
                    <a:pt x="23019" y="41936"/>
                  </a:lnTo>
                  <a:lnTo>
                    <a:pt x="23563" y="41601"/>
                  </a:lnTo>
                  <a:cubicBezTo>
                    <a:pt x="23647" y="41559"/>
                    <a:pt x="23689" y="41391"/>
                    <a:pt x="23647" y="41308"/>
                  </a:cubicBezTo>
                  <a:cubicBezTo>
                    <a:pt x="23616" y="41214"/>
                    <a:pt x="23514" y="41167"/>
                    <a:pt x="23429" y="41167"/>
                  </a:cubicBezTo>
                  <a:close/>
                  <a:moveTo>
                    <a:pt x="22138" y="41961"/>
                  </a:moveTo>
                  <a:cubicBezTo>
                    <a:pt x="22107" y="41961"/>
                    <a:pt x="22079" y="41966"/>
                    <a:pt x="22057" y="41977"/>
                  </a:cubicBezTo>
                  <a:lnTo>
                    <a:pt x="21513" y="42270"/>
                  </a:lnTo>
                  <a:cubicBezTo>
                    <a:pt x="21387" y="42354"/>
                    <a:pt x="21345" y="42480"/>
                    <a:pt x="21387" y="42605"/>
                  </a:cubicBezTo>
                  <a:cubicBezTo>
                    <a:pt x="21471" y="42647"/>
                    <a:pt x="21554" y="42689"/>
                    <a:pt x="21638" y="42689"/>
                  </a:cubicBezTo>
                  <a:lnTo>
                    <a:pt x="21722" y="42689"/>
                  </a:lnTo>
                  <a:lnTo>
                    <a:pt x="22224" y="42396"/>
                  </a:lnTo>
                  <a:cubicBezTo>
                    <a:pt x="22350" y="42354"/>
                    <a:pt x="22391" y="42187"/>
                    <a:pt x="22350" y="42061"/>
                  </a:cubicBezTo>
                  <a:cubicBezTo>
                    <a:pt x="22319" y="42000"/>
                    <a:pt x="22221" y="41961"/>
                    <a:pt x="22138" y="41961"/>
                  </a:cubicBezTo>
                  <a:close/>
                  <a:moveTo>
                    <a:pt x="16063" y="42213"/>
                  </a:moveTo>
                  <a:cubicBezTo>
                    <a:pt x="16035" y="42213"/>
                    <a:pt x="16009" y="42218"/>
                    <a:pt x="15988" y="42228"/>
                  </a:cubicBezTo>
                  <a:cubicBezTo>
                    <a:pt x="15863" y="42270"/>
                    <a:pt x="15821" y="42438"/>
                    <a:pt x="15863" y="42563"/>
                  </a:cubicBezTo>
                  <a:lnTo>
                    <a:pt x="16197" y="43066"/>
                  </a:lnTo>
                  <a:cubicBezTo>
                    <a:pt x="16239" y="43107"/>
                    <a:pt x="16323" y="43191"/>
                    <a:pt x="16407" y="43191"/>
                  </a:cubicBezTo>
                  <a:lnTo>
                    <a:pt x="16490" y="43191"/>
                  </a:lnTo>
                  <a:cubicBezTo>
                    <a:pt x="16616" y="43107"/>
                    <a:pt x="16658" y="42982"/>
                    <a:pt x="16616" y="42856"/>
                  </a:cubicBezTo>
                  <a:lnTo>
                    <a:pt x="16281" y="42354"/>
                  </a:lnTo>
                  <a:cubicBezTo>
                    <a:pt x="16250" y="42260"/>
                    <a:pt x="16148" y="42213"/>
                    <a:pt x="16063" y="42213"/>
                  </a:cubicBezTo>
                  <a:close/>
                  <a:moveTo>
                    <a:pt x="20817" y="42673"/>
                  </a:moveTo>
                  <a:cubicBezTo>
                    <a:pt x="20783" y="42673"/>
                    <a:pt x="20749" y="42678"/>
                    <a:pt x="20717" y="42689"/>
                  </a:cubicBezTo>
                  <a:lnTo>
                    <a:pt x="20215" y="43024"/>
                  </a:lnTo>
                  <a:cubicBezTo>
                    <a:pt x="20090" y="43066"/>
                    <a:pt x="20048" y="43233"/>
                    <a:pt x="20090" y="43317"/>
                  </a:cubicBezTo>
                  <a:cubicBezTo>
                    <a:pt x="20173" y="43400"/>
                    <a:pt x="20257" y="43442"/>
                    <a:pt x="20299" y="43442"/>
                  </a:cubicBezTo>
                  <a:lnTo>
                    <a:pt x="20424" y="43442"/>
                  </a:lnTo>
                  <a:lnTo>
                    <a:pt x="20927" y="43107"/>
                  </a:lnTo>
                  <a:cubicBezTo>
                    <a:pt x="21052" y="43066"/>
                    <a:pt x="21094" y="42898"/>
                    <a:pt x="21052" y="42814"/>
                  </a:cubicBezTo>
                  <a:cubicBezTo>
                    <a:pt x="21021" y="42720"/>
                    <a:pt x="20919" y="42673"/>
                    <a:pt x="20817" y="42673"/>
                  </a:cubicBezTo>
                  <a:close/>
                  <a:moveTo>
                    <a:pt x="19514" y="43468"/>
                  </a:moveTo>
                  <a:cubicBezTo>
                    <a:pt x="19483" y="43468"/>
                    <a:pt x="19451" y="43474"/>
                    <a:pt x="19420" y="43484"/>
                  </a:cubicBezTo>
                  <a:lnTo>
                    <a:pt x="18918" y="43819"/>
                  </a:lnTo>
                  <a:cubicBezTo>
                    <a:pt x="18792" y="43861"/>
                    <a:pt x="18750" y="43986"/>
                    <a:pt x="18792" y="44112"/>
                  </a:cubicBezTo>
                  <a:cubicBezTo>
                    <a:pt x="18834" y="44154"/>
                    <a:pt x="18960" y="44237"/>
                    <a:pt x="19001" y="44237"/>
                  </a:cubicBezTo>
                  <a:lnTo>
                    <a:pt x="19127" y="44237"/>
                  </a:lnTo>
                  <a:lnTo>
                    <a:pt x="19629" y="43903"/>
                  </a:lnTo>
                  <a:cubicBezTo>
                    <a:pt x="19755" y="43861"/>
                    <a:pt x="19797" y="43693"/>
                    <a:pt x="19755" y="43610"/>
                  </a:cubicBezTo>
                  <a:cubicBezTo>
                    <a:pt x="19692" y="43515"/>
                    <a:pt x="19606" y="43468"/>
                    <a:pt x="19514" y="43468"/>
                  </a:cubicBezTo>
                  <a:close/>
                  <a:moveTo>
                    <a:pt x="16793" y="43510"/>
                  </a:moveTo>
                  <a:cubicBezTo>
                    <a:pt x="16762" y="43510"/>
                    <a:pt x="16731" y="43515"/>
                    <a:pt x="16700" y="43526"/>
                  </a:cubicBezTo>
                  <a:cubicBezTo>
                    <a:pt x="16616" y="43610"/>
                    <a:pt x="16532" y="43735"/>
                    <a:pt x="16616" y="43861"/>
                  </a:cubicBezTo>
                  <a:lnTo>
                    <a:pt x="16909" y="44363"/>
                  </a:lnTo>
                  <a:cubicBezTo>
                    <a:pt x="16951" y="44447"/>
                    <a:pt x="17076" y="44488"/>
                    <a:pt x="17118" y="44488"/>
                  </a:cubicBezTo>
                  <a:lnTo>
                    <a:pt x="17244" y="44488"/>
                  </a:lnTo>
                  <a:cubicBezTo>
                    <a:pt x="17327" y="44447"/>
                    <a:pt x="17369" y="44279"/>
                    <a:pt x="17327" y="44154"/>
                  </a:cubicBezTo>
                  <a:lnTo>
                    <a:pt x="17034" y="43651"/>
                  </a:lnTo>
                  <a:cubicBezTo>
                    <a:pt x="16972" y="43557"/>
                    <a:pt x="16885" y="43510"/>
                    <a:pt x="16793" y="43510"/>
                  </a:cubicBezTo>
                  <a:close/>
                  <a:moveTo>
                    <a:pt x="18171" y="44203"/>
                  </a:moveTo>
                  <a:cubicBezTo>
                    <a:pt x="18137" y="44203"/>
                    <a:pt x="18105" y="44213"/>
                    <a:pt x="18081" y="44237"/>
                  </a:cubicBezTo>
                  <a:lnTo>
                    <a:pt x="17537" y="44530"/>
                  </a:lnTo>
                  <a:cubicBezTo>
                    <a:pt x="17453" y="44572"/>
                    <a:pt x="17369" y="44740"/>
                    <a:pt x="17453" y="44865"/>
                  </a:cubicBezTo>
                  <a:cubicBezTo>
                    <a:pt x="17495" y="44907"/>
                    <a:pt x="17579" y="44949"/>
                    <a:pt x="17662" y="44949"/>
                  </a:cubicBezTo>
                  <a:lnTo>
                    <a:pt x="17746" y="44949"/>
                  </a:lnTo>
                  <a:lnTo>
                    <a:pt x="18290" y="44656"/>
                  </a:lnTo>
                  <a:cubicBezTo>
                    <a:pt x="18374" y="44572"/>
                    <a:pt x="18416" y="44447"/>
                    <a:pt x="18374" y="44321"/>
                  </a:cubicBezTo>
                  <a:cubicBezTo>
                    <a:pt x="18344" y="44262"/>
                    <a:pt x="18252" y="44203"/>
                    <a:pt x="18171" y="442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1006988" y="0"/>
              <a:ext cx="273254" cy="324785"/>
            </a:xfrm>
            <a:custGeom>
              <a:avLst/>
              <a:gdLst/>
              <a:ahLst/>
              <a:cxnLst/>
              <a:rect l="l" t="t" r="r" b="b"/>
              <a:pathLst>
                <a:path w="6655" h="7910" extrusionOk="0">
                  <a:moveTo>
                    <a:pt x="2888" y="0"/>
                  </a:moveTo>
                  <a:cubicBezTo>
                    <a:pt x="1590" y="1088"/>
                    <a:pt x="753" y="2888"/>
                    <a:pt x="335" y="5190"/>
                  </a:cubicBezTo>
                  <a:cubicBezTo>
                    <a:pt x="167" y="6027"/>
                    <a:pt x="126" y="6822"/>
                    <a:pt x="0" y="7659"/>
                  </a:cubicBezTo>
                  <a:lnTo>
                    <a:pt x="0" y="7701"/>
                  </a:lnTo>
                  <a:cubicBezTo>
                    <a:pt x="586" y="7743"/>
                    <a:pt x="1214" y="7784"/>
                    <a:pt x="1800" y="7910"/>
                  </a:cubicBezTo>
                  <a:lnTo>
                    <a:pt x="1800" y="7784"/>
                  </a:lnTo>
                  <a:cubicBezTo>
                    <a:pt x="1883" y="7031"/>
                    <a:pt x="1925" y="6236"/>
                    <a:pt x="2051" y="5483"/>
                  </a:cubicBezTo>
                  <a:cubicBezTo>
                    <a:pt x="2302" y="3976"/>
                    <a:pt x="2971" y="2009"/>
                    <a:pt x="4520" y="1004"/>
                  </a:cubicBezTo>
                  <a:cubicBezTo>
                    <a:pt x="4980" y="670"/>
                    <a:pt x="5985" y="335"/>
                    <a:pt x="6654" y="42"/>
                  </a:cubicBezTo>
                  <a:lnTo>
                    <a:pt x="2888" y="4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3152C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0" y="353975"/>
              <a:ext cx="1008721" cy="333407"/>
            </a:xfrm>
            <a:custGeom>
              <a:avLst/>
              <a:gdLst/>
              <a:ahLst/>
              <a:cxnLst/>
              <a:rect l="l" t="t" r="r" b="b"/>
              <a:pathLst>
                <a:path w="24567" h="8120" extrusionOk="0">
                  <a:moveTo>
                    <a:pt x="23228" y="4144"/>
                  </a:moveTo>
                  <a:cubicBezTo>
                    <a:pt x="22642" y="5106"/>
                    <a:pt x="21847" y="5860"/>
                    <a:pt x="20800" y="6194"/>
                  </a:cubicBezTo>
                  <a:cubicBezTo>
                    <a:pt x="19880" y="6446"/>
                    <a:pt x="18917" y="6236"/>
                    <a:pt x="17913" y="5860"/>
                  </a:cubicBezTo>
                  <a:cubicBezTo>
                    <a:pt x="17159" y="5567"/>
                    <a:pt x="16322" y="5148"/>
                    <a:pt x="15527" y="4771"/>
                  </a:cubicBezTo>
                  <a:lnTo>
                    <a:pt x="15401" y="4730"/>
                  </a:lnTo>
                  <a:cubicBezTo>
                    <a:pt x="14857" y="4395"/>
                    <a:pt x="14271" y="4144"/>
                    <a:pt x="13686" y="3893"/>
                  </a:cubicBezTo>
                  <a:cubicBezTo>
                    <a:pt x="12179" y="3139"/>
                    <a:pt x="10589" y="2428"/>
                    <a:pt x="9040" y="1842"/>
                  </a:cubicBezTo>
                  <a:cubicBezTo>
                    <a:pt x="6403" y="837"/>
                    <a:pt x="3390" y="0"/>
                    <a:pt x="461" y="879"/>
                  </a:cubicBezTo>
                  <a:lnTo>
                    <a:pt x="0" y="1047"/>
                  </a:lnTo>
                  <a:lnTo>
                    <a:pt x="0" y="2972"/>
                  </a:lnTo>
                  <a:cubicBezTo>
                    <a:pt x="335" y="2846"/>
                    <a:pt x="1339" y="2511"/>
                    <a:pt x="1465" y="2470"/>
                  </a:cubicBezTo>
                  <a:cubicBezTo>
                    <a:pt x="3683" y="1884"/>
                    <a:pt x="6152" y="2679"/>
                    <a:pt x="8370" y="3516"/>
                  </a:cubicBezTo>
                  <a:cubicBezTo>
                    <a:pt x="9835" y="4102"/>
                    <a:pt x="11258" y="4730"/>
                    <a:pt x="12639" y="5399"/>
                  </a:cubicBezTo>
                  <a:cubicBezTo>
                    <a:pt x="13267" y="5692"/>
                    <a:pt x="13937" y="6027"/>
                    <a:pt x="14564" y="6320"/>
                  </a:cubicBezTo>
                  <a:lnTo>
                    <a:pt x="14690" y="6404"/>
                  </a:lnTo>
                  <a:cubicBezTo>
                    <a:pt x="15527" y="6822"/>
                    <a:pt x="16406" y="7283"/>
                    <a:pt x="17368" y="7659"/>
                  </a:cubicBezTo>
                  <a:cubicBezTo>
                    <a:pt x="18122" y="7952"/>
                    <a:pt x="18959" y="8120"/>
                    <a:pt x="19880" y="8120"/>
                  </a:cubicBezTo>
                  <a:cubicBezTo>
                    <a:pt x="20340" y="8120"/>
                    <a:pt x="20758" y="8078"/>
                    <a:pt x="21219" y="7952"/>
                  </a:cubicBezTo>
                  <a:cubicBezTo>
                    <a:pt x="22600" y="7575"/>
                    <a:pt x="23730" y="6655"/>
                    <a:pt x="24567" y="5274"/>
                  </a:cubicBezTo>
                  <a:cubicBezTo>
                    <a:pt x="24274" y="4771"/>
                    <a:pt x="23814" y="4395"/>
                    <a:pt x="23228" y="414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3152C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32"/>
          <p:cNvSpPr/>
          <p:nvPr/>
        </p:nvSpPr>
        <p:spPr>
          <a:xfrm rot="3600028">
            <a:off x="666556" y="947870"/>
            <a:ext cx="1113776" cy="7552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accent5"/>
                </a:solidFill>
                <a:latin typeface="Fjalla One"/>
              </a:rPr>
              <a:t>ECO</a:t>
            </a:r>
          </a:p>
        </p:txBody>
      </p:sp>
      <p:sp>
        <p:nvSpPr>
          <p:cNvPr id="928" name="Google Shape;928;p32"/>
          <p:cNvSpPr/>
          <p:nvPr/>
        </p:nvSpPr>
        <p:spPr>
          <a:xfrm>
            <a:off x="7591800" y="1017488"/>
            <a:ext cx="878327" cy="270113"/>
          </a:xfrm>
          <a:custGeom>
            <a:avLst/>
            <a:gdLst/>
            <a:ahLst/>
            <a:cxnLst/>
            <a:rect l="l" t="t" r="r" b="b"/>
            <a:pathLst>
              <a:path w="16239" h="4994" extrusionOk="0">
                <a:moveTo>
                  <a:pt x="11321" y="0"/>
                </a:moveTo>
                <a:cubicBezTo>
                  <a:pt x="10695" y="0"/>
                  <a:pt x="10030" y="296"/>
                  <a:pt x="9668" y="808"/>
                </a:cubicBezTo>
                <a:cubicBezTo>
                  <a:pt x="9124" y="1520"/>
                  <a:pt x="9124" y="2524"/>
                  <a:pt x="9124" y="2524"/>
                </a:cubicBezTo>
                <a:cubicBezTo>
                  <a:pt x="9124" y="2136"/>
                  <a:pt x="9124" y="1423"/>
                  <a:pt x="8321" y="1423"/>
                </a:cubicBezTo>
                <a:cubicBezTo>
                  <a:pt x="8259" y="1423"/>
                  <a:pt x="8192" y="1427"/>
                  <a:pt x="8119" y="1436"/>
                </a:cubicBezTo>
                <a:cubicBezTo>
                  <a:pt x="7157" y="1478"/>
                  <a:pt x="7366" y="2482"/>
                  <a:pt x="7366" y="3068"/>
                </a:cubicBezTo>
                <a:cubicBezTo>
                  <a:pt x="7366" y="2859"/>
                  <a:pt x="7282" y="1520"/>
                  <a:pt x="6320" y="1017"/>
                </a:cubicBezTo>
                <a:cubicBezTo>
                  <a:pt x="5977" y="821"/>
                  <a:pt x="5633" y="740"/>
                  <a:pt x="5307" y="740"/>
                </a:cubicBezTo>
                <a:cubicBezTo>
                  <a:pt x="5076" y="740"/>
                  <a:pt x="4854" y="781"/>
                  <a:pt x="4646" y="850"/>
                </a:cubicBezTo>
                <a:cubicBezTo>
                  <a:pt x="3892" y="1101"/>
                  <a:pt x="3683" y="1645"/>
                  <a:pt x="3851" y="2147"/>
                </a:cubicBezTo>
                <a:cubicBezTo>
                  <a:pt x="4060" y="2775"/>
                  <a:pt x="4855" y="3319"/>
                  <a:pt x="4855" y="3319"/>
                </a:cubicBezTo>
                <a:cubicBezTo>
                  <a:pt x="4855" y="3319"/>
                  <a:pt x="3934" y="2943"/>
                  <a:pt x="3516" y="2859"/>
                </a:cubicBezTo>
                <a:cubicBezTo>
                  <a:pt x="3198" y="2798"/>
                  <a:pt x="2804" y="2754"/>
                  <a:pt x="2402" y="2754"/>
                </a:cubicBezTo>
                <a:cubicBezTo>
                  <a:pt x="1693" y="2754"/>
                  <a:pt x="960" y="2892"/>
                  <a:pt x="586" y="3319"/>
                </a:cubicBezTo>
                <a:cubicBezTo>
                  <a:pt x="0" y="3947"/>
                  <a:pt x="837" y="4951"/>
                  <a:pt x="2511" y="4951"/>
                </a:cubicBezTo>
                <a:cubicBezTo>
                  <a:pt x="3641" y="4993"/>
                  <a:pt x="12932" y="4993"/>
                  <a:pt x="14020" y="4993"/>
                </a:cubicBezTo>
                <a:cubicBezTo>
                  <a:pt x="14941" y="4993"/>
                  <a:pt x="16239" y="4617"/>
                  <a:pt x="15988" y="3780"/>
                </a:cubicBezTo>
                <a:cubicBezTo>
                  <a:pt x="15856" y="3331"/>
                  <a:pt x="15124" y="3149"/>
                  <a:pt x="14340" y="3149"/>
                </a:cubicBezTo>
                <a:cubicBezTo>
                  <a:pt x="13880" y="3149"/>
                  <a:pt x="13402" y="3211"/>
                  <a:pt x="13016" y="3319"/>
                </a:cubicBezTo>
                <a:cubicBezTo>
                  <a:pt x="13560" y="3068"/>
                  <a:pt x="14104" y="2524"/>
                  <a:pt x="13476" y="2189"/>
                </a:cubicBezTo>
                <a:cubicBezTo>
                  <a:pt x="13321" y="2081"/>
                  <a:pt x="13137" y="2030"/>
                  <a:pt x="12940" y="2030"/>
                </a:cubicBezTo>
                <a:cubicBezTo>
                  <a:pt x="12604" y="2030"/>
                  <a:pt x="12229" y="2177"/>
                  <a:pt x="11886" y="2440"/>
                </a:cubicBezTo>
                <a:cubicBezTo>
                  <a:pt x="12095" y="2231"/>
                  <a:pt x="12305" y="1938"/>
                  <a:pt x="12430" y="1813"/>
                </a:cubicBezTo>
                <a:cubicBezTo>
                  <a:pt x="12807" y="1310"/>
                  <a:pt x="12849" y="473"/>
                  <a:pt x="12012" y="139"/>
                </a:cubicBezTo>
                <a:cubicBezTo>
                  <a:pt x="11801" y="45"/>
                  <a:pt x="11564" y="0"/>
                  <a:pt x="113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2"/>
          <p:cNvSpPr/>
          <p:nvPr/>
        </p:nvSpPr>
        <p:spPr>
          <a:xfrm>
            <a:off x="163575" y="2493356"/>
            <a:ext cx="878323" cy="269600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2"/>
          <p:cNvSpPr/>
          <p:nvPr/>
        </p:nvSpPr>
        <p:spPr>
          <a:xfrm>
            <a:off x="8207575" y="384288"/>
            <a:ext cx="878327" cy="270113"/>
          </a:xfrm>
          <a:custGeom>
            <a:avLst/>
            <a:gdLst/>
            <a:ahLst/>
            <a:cxnLst/>
            <a:rect l="l" t="t" r="r" b="b"/>
            <a:pathLst>
              <a:path w="16239" h="4994" extrusionOk="0">
                <a:moveTo>
                  <a:pt x="11321" y="0"/>
                </a:moveTo>
                <a:cubicBezTo>
                  <a:pt x="10695" y="0"/>
                  <a:pt x="10030" y="296"/>
                  <a:pt x="9668" y="808"/>
                </a:cubicBezTo>
                <a:cubicBezTo>
                  <a:pt x="9124" y="1520"/>
                  <a:pt x="9124" y="2524"/>
                  <a:pt x="9124" y="2524"/>
                </a:cubicBezTo>
                <a:cubicBezTo>
                  <a:pt x="9124" y="2136"/>
                  <a:pt x="9124" y="1423"/>
                  <a:pt x="8321" y="1423"/>
                </a:cubicBezTo>
                <a:cubicBezTo>
                  <a:pt x="8259" y="1423"/>
                  <a:pt x="8192" y="1427"/>
                  <a:pt x="8119" y="1436"/>
                </a:cubicBezTo>
                <a:cubicBezTo>
                  <a:pt x="7157" y="1478"/>
                  <a:pt x="7366" y="2482"/>
                  <a:pt x="7366" y="3068"/>
                </a:cubicBezTo>
                <a:cubicBezTo>
                  <a:pt x="7366" y="2859"/>
                  <a:pt x="7282" y="1520"/>
                  <a:pt x="6320" y="1017"/>
                </a:cubicBezTo>
                <a:cubicBezTo>
                  <a:pt x="5977" y="821"/>
                  <a:pt x="5633" y="740"/>
                  <a:pt x="5307" y="740"/>
                </a:cubicBezTo>
                <a:cubicBezTo>
                  <a:pt x="5076" y="740"/>
                  <a:pt x="4854" y="781"/>
                  <a:pt x="4646" y="850"/>
                </a:cubicBezTo>
                <a:cubicBezTo>
                  <a:pt x="3892" y="1101"/>
                  <a:pt x="3683" y="1645"/>
                  <a:pt x="3851" y="2147"/>
                </a:cubicBezTo>
                <a:cubicBezTo>
                  <a:pt x="4060" y="2775"/>
                  <a:pt x="4855" y="3319"/>
                  <a:pt x="4855" y="3319"/>
                </a:cubicBezTo>
                <a:cubicBezTo>
                  <a:pt x="4855" y="3319"/>
                  <a:pt x="3934" y="2943"/>
                  <a:pt x="3516" y="2859"/>
                </a:cubicBezTo>
                <a:cubicBezTo>
                  <a:pt x="3198" y="2798"/>
                  <a:pt x="2804" y="2754"/>
                  <a:pt x="2402" y="2754"/>
                </a:cubicBezTo>
                <a:cubicBezTo>
                  <a:pt x="1693" y="2754"/>
                  <a:pt x="960" y="2892"/>
                  <a:pt x="586" y="3319"/>
                </a:cubicBezTo>
                <a:cubicBezTo>
                  <a:pt x="0" y="3947"/>
                  <a:pt x="837" y="4951"/>
                  <a:pt x="2511" y="4951"/>
                </a:cubicBezTo>
                <a:cubicBezTo>
                  <a:pt x="3641" y="4993"/>
                  <a:pt x="12932" y="4993"/>
                  <a:pt x="14020" y="4993"/>
                </a:cubicBezTo>
                <a:cubicBezTo>
                  <a:pt x="14941" y="4993"/>
                  <a:pt x="16239" y="4617"/>
                  <a:pt x="15988" y="3780"/>
                </a:cubicBezTo>
                <a:cubicBezTo>
                  <a:pt x="15856" y="3331"/>
                  <a:pt x="15124" y="3149"/>
                  <a:pt x="14340" y="3149"/>
                </a:cubicBezTo>
                <a:cubicBezTo>
                  <a:pt x="13880" y="3149"/>
                  <a:pt x="13402" y="3211"/>
                  <a:pt x="13016" y="3319"/>
                </a:cubicBezTo>
                <a:cubicBezTo>
                  <a:pt x="13560" y="3068"/>
                  <a:pt x="14104" y="2524"/>
                  <a:pt x="13476" y="2189"/>
                </a:cubicBezTo>
                <a:cubicBezTo>
                  <a:pt x="13321" y="2081"/>
                  <a:pt x="13137" y="2030"/>
                  <a:pt x="12940" y="2030"/>
                </a:cubicBezTo>
                <a:cubicBezTo>
                  <a:pt x="12604" y="2030"/>
                  <a:pt x="12229" y="2177"/>
                  <a:pt x="11886" y="2440"/>
                </a:cubicBezTo>
                <a:cubicBezTo>
                  <a:pt x="12095" y="2231"/>
                  <a:pt x="12305" y="1938"/>
                  <a:pt x="12430" y="1813"/>
                </a:cubicBezTo>
                <a:cubicBezTo>
                  <a:pt x="12807" y="1310"/>
                  <a:pt x="12849" y="473"/>
                  <a:pt x="12012" y="139"/>
                </a:cubicBezTo>
                <a:cubicBezTo>
                  <a:pt x="11801" y="45"/>
                  <a:pt x="11564" y="0"/>
                  <a:pt x="113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2"/>
          <p:cNvSpPr/>
          <p:nvPr/>
        </p:nvSpPr>
        <p:spPr>
          <a:xfrm>
            <a:off x="1685425" y="3336075"/>
            <a:ext cx="440525" cy="13320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high angle view of a valley&#10;&#10;Description automatically generated">
            <a:extLst>
              <a:ext uri="{FF2B5EF4-FFF2-40B4-BE49-F238E27FC236}">
                <a16:creationId xmlns:a16="http://schemas.microsoft.com/office/drawing/2014/main" id="{0AFCFDF7-E76F-5C1E-6754-E206EA89A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01" y="2362509"/>
            <a:ext cx="3935167" cy="2213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54"/>
          <p:cNvSpPr txBox="1">
            <a:spLocks noGrp="1"/>
          </p:cNvSpPr>
          <p:nvPr>
            <p:ph type="title"/>
          </p:nvPr>
        </p:nvSpPr>
        <p:spPr>
          <a:xfrm>
            <a:off x="4248175" y="1214575"/>
            <a:ext cx="4182600" cy="21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 now for energy efficiency! </a:t>
            </a:r>
            <a:endParaRPr dirty="0"/>
          </a:p>
        </p:txBody>
      </p:sp>
      <p:grpSp>
        <p:nvGrpSpPr>
          <p:cNvPr id="1608" name="Google Shape;1608;p54"/>
          <p:cNvGrpSpPr/>
          <p:nvPr/>
        </p:nvGrpSpPr>
        <p:grpSpPr>
          <a:xfrm>
            <a:off x="-1333403" y="1519378"/>
            <a:ext cx="7974251" cy="3758050"/>
            <a:chOff x="2171536" y="2147563"/>
            <a:chExt cx="6640229" cy="3129362"/>
          </a:xfrm>
        </p:grpSpPr>
        <p:sp>
          <p:nvSpPr>
            <p:cNvPr id="1609" name="Google Shape;1609;p54"/>
            <p:cNvSpPr/>
            <p:nvPr/>
          </p:nvSpPr>
          <p:spPr>
            <a:xfrm>
              <a:off x="2508526" y="3382266"/>
              <a:ext cx="4978334" cy="1666264"/>
            </a:xfrm>
            <a:custGeom>
              <a:avLst/>
              <a:gdLst/>
              <a:ahLst/>
              <a:cxnLst/>
              <a:rect l="l" t="t" r="r" b="b"/>
              <a:pathLst>
                <a:path w="29797" h="9973" extrusionOk="0">
                  <a:moveTo>
                    <a:pt x="11973" y="1"/>
                  </a:moveTo>
                  <a:cubicBezTo>
                    <a:pt x="11911" y="1"/>
                    <a:pt x="11848" y="2"/>
                    <a:pt x="11784" y="3"/>
                  </a:cubicBezTo>
                  <a:cubicBezTo>
                    <a:pt x="9544" y="48"/>
                    <a:pt x="7304" y="4036"/>
                    <a:pt x="4817" y="6724"/>
                  </a:cubicBezTo>
                  <a:cubicBezTo>
                    <a:pt x="3137" y="8516"/>
                    <a:pt x="605" y="8718"/>
                    <a:pt x="0" y="9861"/>
                  </a:cubicBezTo>
                  <a:lnTo>
                    <a:pt x="4055" y="9749"/>
                  </a:lnTo>
                  <a:lnTo>
                    <a:pt x="29796" y="9973"/>
                  </a:lnTo>
                  <a:cubicBezTo>
                    <a:pt x="29796" y="9973"/>
                    <a:pt x="28810" y="7038"/>
                    <a:pt x="22829" y="6254"/>
                  </a:cubicBezTo>
                  <a:cubicBezTo>
                    <a:pt x="17073" y="5479"/>
                    <a:pt x="17158" y="1"/>
                    <a:pt x="1197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4"/>
            <p:cNvSpPr/>
            <p:nvPr/>
          </p:nvSpPr>
          <p:spPr>
            <a:xfrm>
              <a:off x="2171536" y="3738642"/>
              <a:ext cx="6640229" cy="1538283"/>
            </a:xfrm>
            <a:custGeom>
              <a:avLst/>
              <a:gdLst/>
              <a:ahLst/>
              <a:cxnLst/>
              <a:rect l="l" t="t" r="r" b="b"/>
              <a:pathLst>
                <a:path w="39744" h="9207" extrusionOk="0">
                  <a:moveTo>
                    <a:pt x="20821" y="0"/>
                  </a:moveTo>
                  <a:cubicBezTo>
                    <a:pt x="18104" y="0"/>
                    <a:pt x="14508" y="1612"/>
                    <a:pt x="12300" y="3359"/>
                  </a:cubicBezTo>
                  <a:cubicBezTo>
                    <a:pt x="10194" y="5039"/>
                    <a:pt x="7640" y="6070"/>
                    <a:pt x="4952" y="6204"/>
                  </a:cubicBezTo>
                  <a:cubicBezTo>
                    <a:pt x="1" y="6495"/>
                    <a:pt x="46" y="8870"/>
                    <a:pt x="91" y="8870"/>
                  </a:cubicBezTo>
                  <a:lnTo>
                    <a:pt x="39744" y="9206"/>
                  </a:lnTo>
                  <a:cubicBezTo>
                    <a:pt x="39744" y="9206"/>
                    <a:pt x="38758" y="6271"/>
                    <a:pt x="32754" y="5487"/>
                  </a:cubicBezTo>
                  <a:cubicBezTo>
                    <a:pt x="26907" y="4703"/>
                    <a:pt x="27153" y="1925"/>
                    <a:pt x="22449" y="245"/>
                  </a:cubicBezTo>
                  <a:cubicBezTo>
                    <a:pt x="21964" y="77"/>
                    <a:pt x="21413" y="0"/>
                    <a:pt x="2082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4"/>
            <p:cNvSpPr/>
            <p:nvPr/>
          </p:nvSpPr>
          <p:spPr>
            <a:xfrm>
              <a:off x="5648868" y="3236741"/>
              <a:ext cx="194809" cy="1587236"/>
            </a:xfrm>
            <a:custGeom>
              <a:avLst/>
              <a:gdLst/>
              <a:ahLst/>
              <a:cxnLst/>
              <a:rect l="l" t="t" r="r" b="b"/>
              <a:pathLst>
                <a:path w="1166" h="9500" extrusionOk="0">
                  <a:moveTo>
                    <a:pt x="404" y="1"/>
                  </a:moveTo>
                  <a:lnTo>
                    <a:pt x="0" y="9499"/>
                  </a:lnTo>
                  <a:lnTo>
                    <a:pt x="1165" y="9499"/>
                  </a:lnTo>
                  <a:lnTo>
                    <a:pt x="896" y="23"/>
                  </a:lnTo>
                  <a:lnTo>
                    <a:pt x="40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4"/>
            <p:cNvSpPr/>
            <p:nvPr/>
          </p:nvSpPr>
          <p:spPr>
            <a:xfrm>
              <a:off x="5708681" y="3236741"/>
              <a:ext cx="93729" cy="224719"/>
            </a:xfrm>
            <a:custGeom>
              <a:avLst/>
              <a:gdLst/>
              <a:ahLst/>
              <a:cxnLst/>
              <a:rect l="l" t="t" r="r" b="b"/>
              <a:pathLst>
                <a:path w="561" h="1345" extrusionOk="0">
                  <a:moveTo>
                    <a:pt x="46" y="1"/>
                  </a:moveTo>
                  <a:lnTo>
                    <a:pt x="1" y="1345"/>
                  </a:lnTo>
                  <a:lnTo>
                    <a:pt x="1" y="1345"/>
                  </a:lnTo>
                  <a:lnTo>
                    <a:pt x="561" y="964"/>
                  </a:lnTo>
                  <a:lnTo>
                    <a:pt x="538" y="2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4"/>
            <p:cNvSpPr/>
            <p:nvPr/>
          </p:nvSpPr>
          <p:spPr>
            <a:xfrm>
              <a:off x="5697486" y="3154372"/>
              <a:ext cx="123636" cy="119962"/>
            </a:xfrm>
            <a:custGeom>
              <a:avLst/>
              <a:gdLst/>
              <a:ahLst/>
              <a:cxnLst/>
              <a:rect l="l" t="t" r="r" b="b"/>
              <a:pathLst>
                <a:path w="740" h="718" extrusionOk="0">
                  <a:moveTo>
                    <a:pt x="381" y="1"/>
                  </a:moveTo>
                  <a:cubicBezTo>
                    <a:pt x="180" y="1"/>
                    <a:pt x="1" y="158"/>
                    <a:pt x="1" y="359"/>
                  </a:cubicBezTo>
                  <a:cubicBezTo>
                    <a:pt x="1" y="561"/>
                    <a:pt x="180" y="718"/>
                    <a:pt x="381" y="718"/>
                  </a:cubicBezTo>
                  <a:cubicBezTo>
                    <a:pt x="561" y="718"/>
                    <a:pt x="740" y="561"/>
                    <a:pt x="740" y="359"/>
                  </a:cubicBezTo>
                  <a:cubicBezTo>
                    <a:pt x="740" y="158"/>
                    <a:pt x="561" y="1"/>
                    <a:pt x="38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4"/>
            <p:cNvSpPr/>
            <p:nvPr/>
          </p:nvSpPr>
          <p:spPr>
            <a:xfrm>
              <a:off x="5712523" y="2428253"/>
              <a:ext cx="303241" cy="763711"/>
            </a:xfrm>
            <a:custGeom>
              <a:avLst/>
              <a:gdLst/>
              <a:ahLst/>
              <a:cxnLst/>
              <a:rect l="l" t="t" r="r" b="b"/>
              <a:pathLst>
                <a:path w="1815" h="4571" extrusionOk="0">
                  <a:moveTo>
                    <a:pt x="1680" y="1"/>
                  </a:moveTo>
                  <a:cubicBezTo>
                    <a:pt x="1524" y="225"/>
                    <a:pt x="179" y="3585"/>
                    <a:pt x="0" y="4011"/>
                  </a:cubicBezTo>
                  <a:lnTo>
                    <a:pt x="0" y="4078"/>
                  </a:lnTo>
                  <a:lnTo>
                    <a:pt x="202" y="4414"/>
                  </a:lnTo>
                  <a:cubicBezTo>
                    <a:pt x="202" y="4459"/>
                    <a:pt x="224" y="4459"/>
                    <a:pt x="247" y="4481"/>
                  </a:cubicBezTo>
                  <a:lnTo>
                    <a:pt x="515" y="4571"/>
                  </a:lnTo>
                  <a:lnTo>
                    <a:pt x="560" y="4571"/>
                  </a:lnTo>
                  <a:lnTo>
                    <a:pt x="896" y="4369"/>
                  </a:lnTo>
                  <a:cubicBezTo>
                    <a:pt x="919" y="4369"/>
                    <a:pt x="919" y="4347"/>
                    <a:pt x="964" y="4302"/>
                  </a:cubicBezTo>
                  <a:cubicBezTo>
                    <a:pt x="1031" y="3854"/>
                    <a:pt x="1748" y="561"/>
                    <a:pt x="1792" y="314"/>
                  </a:cubicBezTo>
                  <a:cubicBezTo>
                    <a:pt x="1815" y="202"/>
                    <a:pt x="1770" y="68"/>
                    <a:pt x="168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4967703" y="3160220"/>
              <a:ext cx="767375" cy="245270"/>
            </a:xfrm>
            <a:custGeom>
              <a:avLst/>
              <a:gdLst/>
              <a:ahLst/>
              <a:cxnLst/>
              <a:rect l="l" t="t" r="r" b="b"/>
              <a:pathLst>
                <a:path w="4593" h="1468" extrusionOk="0">
                  <a:moveTo>
                    <a:pt x="4100" y="1"/>
                  </a:moveTo>
                  <a:cubicBezTo>
                    <a:pt x="4092" y="1"/>
                    <a:pt x="4085" y="3"/>
                    <a:pt x="4077" y="11"/>
                  </a:cubicBezTo>
                  <a:cubicBezTo>
                    <a:pt x="3697" y="100"/>
                    <a:pt x="493" y="1131"/>
                    <a:pt x="224" y="1220"/>
                  </a:cubicBezTo>
                  <a:cubicBezTo>
                    <a:pt x="112" y="1243"/>
                    <a:pt x="45" y="1355"/>
                    <a:pt x="0" y="1467"/>
                  </a:cubicBezTo>
                  <a:cubicBezTo>
                    <a:pt x="6" y="1467"/>
                    <a:pt x="14" y="1467"/>
                    <a:pt x="23" y="1467"/>
                  </a:cubicBezTo>
                  <a:cubicBezTo>
                    <a:pt x="427" y="1467"/>
                    <a:pt x="3886" y="995"/>
                    <a:pt x="4324" y="929"/>
                  </a:cubicBezTo>
                  <a:cubicBezTo>
                    <a:pt x="4346" y="929"/>
                    <a:pt x="4369" y="907"/>
                    <a:pt x="4369" y="907"/>
                  </a:cubicBezTo>
                  <a:lnTo>
                    <a:pt x="4570" y="571"/>
                  </a:lnTo>
                  <a:cubicBezTo>
                    <a:pt x="4570" y="548"/>
                    <a:pt x="4593" y="526"/>
                    <a:pt x="4570" y="526"/>
                  </a:cubicBezTo>
                  <a:lnTo>
                    <a:pt x="4525" y="257"/>
                  </a:lnTo>
                  <a:cubicBezTo>
                    <a:pt x="4525" y="235"/>
                    <a:pt x="4481" y="212"/>
                    <a:pt x="4481" y="212"/>
                  </a:cubicBezTo>
                  <a:lnTo>
                    <a:pt x="4145" y="11"/>
                  </a:lnTo>
                  <a:cubicBezTo>
                    <a:pt x="4130" y="11"/>
                    <a:pt x="4115" y="1"/>
                    <a:pt x="41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4"/>
            <p:cNvSpPr/>
            <p:nvPr/>
          </p:nvSpPr>
          <p:spPr>
            <a:xfrm>
              <a:off x="5768660" y="3218028"/>
              <a:ext cx="580251" cy="570236"/>
            </a:xfrm>
            <a:custGeom>
              <a:avLst/>
              <a:gdLst/>
              <a:ahLst/>
              <a:cxnLst/>
              <a:rect l="l" t="t" r="r" b="b"/>
              <a:pathLst>
                <a:path w="3473" h="3413" extrusionOk="0">
                  <a:moveTo>
                    <a:pt x="291" y="1"/>
                  </a:moveTo>
                  <a:cubicBezTo>
                    <a:pt x="247" y="1"/>
                    <a:pt x="224" y="1"/>
                    <a:pt x="224" y="23"/>
                  </a:cubicBezTo>
                  <a:lnTo>
                    <a:pt x="23" y="225"/>
                  </a:lnTo>
                  <a:cubicBezTo>
                    <a:pt x="0" y="247"/>
                    <a:pt x="0" y="247"/>
                    <a:pt x="0" y="269"/>
                  </a:cubicBezTo>
                  <a:lnTo>
                    <a:pt x="0" y="673"/>
                  </a:lnTo>
                  <a:cubicBezTo>
                    <a:pt x="0" y="695"/>
                    <a:pt x="0" y="717"/>
                    <a:pt x="23" y="717"/>
                  </a:cubicBezTo>
                  <a:cubicBezTo>
                    <a:pt x="359" y="1009"/>
                    <a:pt x="2935" y="3159"/>
                    <a:pt x="3137" y="3339"/>
                  </a:cubicBezTo>
                  <a:cubicBezTo>
                    <a:pt x="3189" y="3391"/>
                    <a:pt x="3257" y="3413"/>
                    <a:pt x="3327" y="3413"/>
                  </a:cubicBezTo>
                  <a:cubicBezTo>
                    <a:pt x="3376" y="3413"/>
                    <a:pt x="3426" y="3402"/>
                    <a:pt x="3473" y="3383"/>
                  </a:cubicBezTo>
                  <a:cubicBezTo>
                    <a:pt x="3361" y="3137"/>
                    <a:pt x="1008" y="337"/>
                    <a:pt x="740" y="23"/>
                  </a:cubicBezTo>
                  <a:cubicBezTo>
                    <a:pt x="695" y="1"/>
                    <a:pt x="672" y="1"/>
                    <a:pt x="67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4"/>
            <p:cNvSpPr/>
            <p:nvPr/>
          </p:nvSpPr>
          <p:spPr>
            <a:xfrm>
              <a:off x="4926435" y="3105752"/>
              <a:ext cx="235910" cy="1931583"/>
            </a:xfrm>
            <a:custGeom>
              <a:avLst/>
              <a:gdLst/>
              <a:ahLst/>
              <a:cxnLst/>
              <a:rect l="l" t="t" r="r" b="b"/>
              <a:pathLst>
                <a:path w="1412" h="11561" extrusionOk="0">
                  <a:moveTo>
                    <a:pt x="516" y="0"/>
                  </a:moveTo>
                  <a:lnTo>
                    <a:pt x="1" y="11538"/>
                  </a:lnTo>
                  <a:lnTo>
                    <a:pt x="1412" y="11560"/>
                  </a:lnTo>
                  <a:lnTo>
                    <a:pt x="1098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4"/>
            <p:cNvSpPr/>
            <p:nvPr/>
          </p:nvSpPr>
          <p:spPr>
            <a:xfrm>
              <a:off x="5001285" y="3105752"/>
              <a:ext cx="112441" cy="273339"/>
            </a:xfrm>
            <a:custGeom>
              <a:avLst/>
              <a:gdLst/>
              <a:ahLst/>
              <a:cxnLst/>
              <a:rect l="l" t="t" r="r" b="b"/>
              <a:pathLst>
                <a:path w="673" h="1636" extrusionOk="0">
                  <a:moveTo>
                    <a:pt x="68" y="0"/>
                  </a:moveTo>
                  <a:lnTo>
                    <a:pt x="1" y="1636"/>
                  </a:lnTo>
                  <a:lnTo>
                    <a:pt x="673" y="114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4"/>
            <p:cNvSpPr/>
            <p:nvPr/>
          </p:nvSpPr>
          <p:spPr>
            <a:xfrm>
              <a:off x="4986415" y="3004670"/>
              <a:ext cx="146024" cy="142350"/>
            </a:xfrm>
            <a:custGeom>
              <a:avLst/>
              <a:gdLst/>
              <a:ahLst/>
              <a:cxnLst/>
              <a:rect l="l" t="t" r="r" b="b"/>
              <a:pathLst>
                <a:path w="874" h="852" extrusionOk="0">
                  <a:moveTo>
                    <a:pt x="448" y="1"/>
                  </a:moveTo>
                  <a:cubicBezTo>
                    <a:pt x="202" y="1"/>
                    <a:pt x="0" y="180"/>
                    <a:pt x="0" y="404"/>
                  </a:cubicBezTo>
                  <a:cubicBezTo>
                    <a:pt x="0" y="673"/>
                    <a:pt x="179" y="852"/>
                    <a:pt x="426" y="852"/>
                  </a:cubicBezTo>
                  <a:cubicBezTo>
                    <a:pt x="672" y="852"/>
                    <a:pt x="874" y="673"/>
                    <a:pt x="874" y="449"/>
                  </a:cubicBezTo>
                  <a:cubicBezTo>
                    <a:pt x="874" y="180"/>
                    <a:pt x="672" y="1"/>
                    <a:pt x="44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4"/>
            <p:cNvSpPr/>
            <p:nvPr/>
          </p:nvSpPr>
          <p:spPr>
            <a:xfrm>
              <a:off x="5005128" y="2147563"/>
              <a:ext cx="445422" cy="894700"/>
            </a:xfrm>
            <a:custGeom>
              <a:avLst/>
              <a:gdLst/>
              <a:ahLst/>
              <a:cxnLst/>
              <a:rect l="l" t="t" r="r" b="b"/>
              <a:pathLst>
                <a:path w="2666" h="5355" extrusionOk="0">
                  <a:moveTo>
                    <a:pt x="2554" y="0"/>
                  </a:moveTo>
                  <a:cubicBezTo>
                    <a:pt x="2330" y="224"/>
                    <a:pt x="291" y="4190"/>
                    <a:pt x="45" y="4638"/>
                  </a:cubicBezTo>
                  <a:cubicBezTo>
                    <a:pt x="0" y="4683"/>
                    <a:pt x="0" y="4705"/>
                    <a:pt x="45" y="4727"/>
                  </a:cubicBezTo>
                  <a:lnTo>
                    <a:pt x="224" y="5175"/>
                  </a:lnTo>
                  <a:cubicBezTo>
                    <a:pt x="224" y="5198"/>
                    <a:pt x="269" y="5243"/>
                    <a:pt x="291" y="5243"/>
                  </a:cubicBezTo>
                  <a:lnTo>
                    <a:pt x="605" y="5355"/>
                  </a:lnTo>
                  <a:lnTo>
                    <a:pt x="672" y="5355"/>
                  </a:lnTo>
                  <a:lnTo>
                    <a:pt x="1120" y="5153"/>
                  </a:lnTo>
                  <a:cubicBezTo>
                    <a:pt x="1165" y="5153"/>
                    <a:pt x="1187" y="5131"/>
                    <a:pt x="1187" y="5086"/>
                  </a:cubicBezTo>
                  <a:cubicBezTo>
                    <a:pt x="1322" y="4615"/>
                    <a:pt x="2554" y="695"/>
                    <a:pt x="2644" y="381"/>
                  </a:cubicBezTo>
                  <a:cubicBezTo>
                    <a:pt x="2666" y="247"/>
                    <a:pt x="2644" y="112"/>
                    <a:pt x="25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4"/>
            <p:cNvSpPr/>
            <p:nvPr/>
          </p:nvSpPr>
          <p:spPr>
            <a:xfrm>
              <a:off x="4076859" y="2989634"/>
              <a:ext cx="947148" cy="232071"/>
            </a:xfrm>
            <a:custGeom>
              <a:avLst/>
              <a:gdLst/>
              <a:ahLst/>
              <a:cxnLst/>
              <a:rect l="l" t="t" r="r" b="b"/>
              <a:pathLst>
                <a:path w="5669" h="1389" extrusionOk="0">
                  <a:moveTo>
                    <a:pt x="5086" y="1"/>
                  </a:moveTo>
                  <a:cubicBezTo>
                    <a:pt x="4615" y="135"/>
                    <a:pt x="605" y="1009"/>
                    <a:pt x="291" y="1099"/>
                  </a:cubicBezTo>
                  <a:cubicBezTo>
                    <a:pt x="157" y="1121"/>
                    <a:pt x="45" y="1233"/>
                    <a:pt x="0" y="1368"/>
                  </a:cubicBezTo>
                  <a:cubicBezTo>
                    <a:pt x="48" y="1382"/>
                    <a:pt x="210" y="1389"/>
                    <a:pt x="450" y="1389"/>
                  </a:cubicBezTo>
                  <a:cubicBezTo>
                    <a:pt x="1658" y="1389"/>
                    <a:pt x="4838" y="1229"/>
                    <a:pt x="5287" y="1211"/>
                  </a:cubicBezTo>
                  <a:cubicBezTo>
                    <a:pt x="5310" y="1211"/>
                    <a:pt x="5332" y="1166"/>
                    <a:pt x="5354" y="1144"/>
                  </a:cubicBezTo>
                  <a:lnTo>
                    <a:pt x="5646" y="785"/>
                  </a:lnTo>
                  <a:cubicBezTo>
                    <a:pt x="5668" y="763"/>
                    <a:pt x="5668" y="718"/>
                    <a:pt x="5668" y="695"/>
                  </a:cubicBezTo>
                  <a:lnTo>
                    <a:pt x="5623" y="382"/>
                  </a:lnTo>
                  <a:cubicBezTo>
                    <a:pt x="5623" y="359"/>
                    <a:pt x="5578" y="337"/>
                    <a:pt x="5556" y="315"/>
                  </a:cubicBezTo>
                  <a:lnTo>
                    <a:pt x="5175" y="23"/>
                  </a:lnTo>
                  <a:cubicBezTo>
                    <a:pt x="5130" y="1"/>
                    <a:pt x="5108" y="1"/>
                    <a:pt x="508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4"/>
            <p:cNvSpPr/>
            <p:nvPr/>
          </p:nvSpPr>
          <p:spPr>
            <a:xfrm>
              <a:off x="5057422" y="3087040"/>
              <a:ext cx="647750" cy="755357"/>
            </a:xfrm>
            <a:custGeom>
              <a:avLst/>
              <a:gdLst/>
              <a:ahLst/>
              <a:cxnLst/>
              <a:rect l="l" t="t" r="r" b="b"/>
              <a:pathLst>
                <a:path w="3877" h="4521" extrusionOk="0">
                  <a:moveTo>
                    <a:pt x="404" y="0"/>
                  </a:moveTo>
                  <a:cubicBezTo>
                    <a:pt x="359" y="0"/>
                    <a:pt x="337" y="0"/>
                    <a:pt x="314" y="23"/>
                  </a:cubicBezTo>
                  <a:lnTo>
                    <a:pt x="68" y="224"/>
                  </a:lnTo>
                  <a:cubicBezTo>
                    <a:pt x="23" y="247"/>
                    <a:pt x="23" y="292"/>
                    <a:pt x="23" y="314"/>
                  </a:cubicBezTo>
                  <a:lnTo>
                    <a:pt x="1" y="785"/>
                  </a:lnTo>
                  <a:cubicBezTo>
                    <a:pt x="1" y="807"/>
                    <a:pt x="1" y="852"/>
                    <a:pt x="23" y="874"/>
                  </a:cubicBezTo>
                  <a:cubicBezTo>
                    <a:pt x="404" y="1233"/>
                    <a:pt x="3249" y="4145"/>
                    <a:pt x="3473" y="4391"/>
                  </a:cubicBezTo>
                  <a:cubicBezTo>
                    <a:pt x="3556" y="4474"/>
                    <a:pt x="3652" y="4521"/>
                    <a:pt x="3759" y="4521"/>
                  </a:cubicBezTo>
                  <a:cubicBezTo>
                    <a:pt x="3797" y="4521"/>
                    <a:pt x="3836" y="4515"/>
                    <a:pt x="3876" y="4503"/>
                  </a:cubicBezTo>
                  <a:cubicBezTo>
                    <a:pt x="3764" y="4212"/>
                    <a:pt x="1233" y="538"/>
                    <a:pt x="964" y="112"/>
                  </a:cubicBezTo>
                  <a:cubicBezTo>
                    <a:pt x="919" y="90"/>
                    <a:pt x="897" y="68"/>
                    <a:pt x="874" y="68"/>
                  </a:cubicBezTo>
                  <a:lnTo>
                    <a:pt x="404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4"/>
            <p:cNvSpPr/>
            <p:nvPr/>
          </p:nvSpPr>
          <p:spPr>
            <a:xfrm>
              <a:off x="3983297" y="3173085"/>
              <a:ext cx="198485" cy="1635856"/>
            </a:xfrm>
            <a:custGeom>
              <a:avLst/>
              <a:gdLst/>
              <a:ahLst/>
              <a:cxnLst/>
              <a:rect l="l" t="t" r="r" b="b"/>
              <a:pathLst>
                <a:path w="1188" h="9791" extrusionOk="0">
                  <a:moveTo>
                    <a:pt x="448" y="1"/>
                  </a:moveTo>
                  <a:lnTo>
                    <a:pt x="0" y="9791"/>
                  </a:lnTo>
                  <a:lnTo>
                    <a:pt x="1187" y="9791"/>
                  </a:lnTo>
                  <a:lnTo>
                    <a:pt x="919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4"/>
            <p:cNvSpPr/>
            <p:nvPr/>
          </p:nvSpPr>
          <p:spPr>
            <a:xfrm>
              <a:off x="4043110" y="3173085"/>
              <a:ext cx="97405" cy="228562"/>
            </a:xfrm>
            <a:custGeom>
              <a:avLst/>
              <a:gdLst/>
              <a:ahLst/>
              <a:cxnLst/>
              <a:rect l="l" t="t" r="r" b="b"/>
              <a:pathLst>
                <a:path w="583" h="1368" extrusionOk="0">
                  <a:moveTo>
                    <a:pt x="90" y="1"/>
                  </a:moveTo>
                  <a:lnTo>
                    <a:pt x="0" y="1367"/>
                  </a:lnTo>
                  <a:lnTo>
                    <a:pt x="583" y="942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4"/>
            <p:cNvSpPr/>
            <p:nvPr/>
          </p:nvSpPr>
          <p:spPr>
            <a:xfrm>
              <a:off x="4031916" y="3083364"/>
              <a:ext cx="123636" cy="11979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81" y="0"/>
                  </a:moveTo>
                  <a:cubicBezTo>
                    <a:pt x="179" y="0"/>
                    <a:pt x="0" y="157"/>
                    <a:pt x="0" y="358"/>
                  </a:cubicBezTo>
                  <a:cubicBezTo>
                    <a:pt x="0" y="560"/>
                    <a:pt x="179" y="717"/>
                    <a:pt x="381" y="717"/>
                  </a:cubicBezTo>
                  <a:cubicBezTo>
                    <a:pt x="560" y="717"/>
                    <a:pt x="740" y="560"/>
                    <a:pt x="740" y="358"/>
                  </a:cubicBezTo>
                  <a:cubicBezTo>
                    <a:pt x="740" y="157"/>
                    <a:pt x="605" y="0"/>
                    <a:pt x="38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4"/>
            <p:cNvSpPr/>
            <p:nvPr/>
          </p:nvSpPr>
          <p:spPr>
            <a:xfrm>
              <a:off x="4058147" y="2338365"/>
              <a:ext cx="340666" cy="778748"/>
            </a:xfrm>
            <a:custGeom>
              <a:avLst/>
              <a:gdLst/>
              <a:ahLst/>
              <a:cxnLst/>
              <a:rect l="l" t="t" r="r" b="b"/>
              <a:pathLst>
                <a:path w="2039" h="4661" extrusionOk="0">
                  <a:moveTo>
                    <a:pt x="1927" y="1"/>
                  </a:moveTo>
                  <a:cubicBezTo>
                    <a:pt x="1725" y="202"/>
                    <a:pt x="179" y="3653"/>
                    <a:pt x="0" y="4056"/>
                  </a:cubicBezTo>
                  <a:lnTo>
                    <a:pt x="0" y="4145"/>
                  </a:lnTo>
                  <a:lnTo>
                    <a:pt x="157" y="4504"/>
                  </a:lnTo>
                  <a:cubicBezTo>
                    <a:pt x="157" y="4549"/>
                    <a:pt x="179" y="4549"/>
                    <a:pt x="224" y="4571"/>
                  </a:cubicBezTo>
                  <a:lnTo>
                    <a:pt x="471" y="4661"/>
                  </a:lnTo>
                  <a:lnTo>
                    <a:pt x="560" y="4661"/>
                  </a:lnTo>
                  <a:lnTo>
                    <a:pt x="919" y="4481"/>
                  </a:lnTo>
                  <a:cubicBezTo>
                    <a:pt x="941" y="4481"/>
                    <a:pt x="941" y="4459"/>
                    <a:pt x="963" y="4437"/>
                  </a:cubicBezTo>
                  <a:cubicBezTo>
                    <a:pt x="1053" y="3989"/>
                    <a:pt x="1927" y="583"/>
                    <a:pt x="2016" y="337"/>
                  </a:cubicBezTo>
                  <a:cubicBezTo>
                    <a:pt x="2039" y="225"/>
                    <a:pt x="2016" y="90"/>
                    <a:pt x="1927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4"/>
            <p:cNvSpPr/>
            <p:nvPr/>
          </p:nvSpPr>
          <p:spPr>
            <a:xfrm>
              <a:off x="3272059" y="3074008"/>
              <a:ext cx="797449" cy="230901"/>
            </a:xfrm>
            <a:custGeom>
              <a:avLst/>
              <a:gdLst/>
              <a:ahLst/>
              <a:cxnLst/>
              <a:rect l="l" t="t" r="r" b="b"/>
              <a:pathLst>
                <a:path w="4773" h="1382" extrusionOk="0">
                  <a:moveTo>
                    <a:pt x="4313" y="0"/>
                  </a:moveTo>
                  <a:cubicBezTo>
                    <a:pt x="4302" y="0"/>
                    <a:pt x="4291" y="11"/>
                    <a:pt x="4279" y="34"/>
                  </a:cubicBezTo>
                  <a:cubicBezTo>
                    <a:pt x="3854" y="146"/>
                    <a:pt x="516" y="1064"/>
                    <a:pt x="247" y="1109"/>
                  </a:cubicBezTo>
                  <a:cubicBezTo>
                    <a:pt x="135" y="1154"/>
                    <a:pt x="45" y="1221"/>
                    <a:pt x="0" y="1378"/>
                  </a:cubicBezTo>
                  <a:cubicBezTo>
                    <a:pt x="16" y="1380"/>
                    <a:pt x="44" y="1382"/>
                    <a:pt x="82" y="1382"/>
                  </a:cubicBezTo>
                  <a:cubicBezTo>
                    <a:pt x="698" y="1382"/>
                    <a:pt x="4059" y="1060"/>
                    <a:pt x="4481" y="997"/>
                  </a:cubicBezTo>
                  <a:cubicBezTo>
                    <a:pt x="4503" y="997"/>
                    <a:pt x="4526" y="975"/>
                    <a:pt x="4526" y="975"/>
                  </a:cubicBezTo>
                  <a:lnTo>
                    <a:pt x="4750" y="639"/>
                  </a:lnTo>
                  <a:cubicBezTo>
                    <a:pt x="4772" y="616"/>
                    <a:pt x="4772" y="594"/>
                    <a:pt x="4772" y="549"/>
                  </a:cubicBezTo>
                  <a:lnTo>
                    <a:pt x="4727" y="302"/>
                  </a:lnTo>
                  <a:cubicBezTo>
                    <a:pt x="4727" y="280"/>
                    <a:pt x="4705" y="258"/>
                    <a:pt x="4705" y="258"/>
                  </a:cubicBezTo>
                  <a:lnTo>
                    <a:pt x="4347" y="34"/>
                  </a:lnTo>
                  <a:cubicBezTo>
                    <a:pt x="4335" y="11"/>
                    <a:pt x="4324" y="0"/>
                    <a:pt x="431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4"/>
            <p:cNvSpPr/>
            <p:nvPr/>
          </p:nvSpPr>
          <p:spPr>
            <a:xfrm>
              <a:off x="4110441" y="3146853"/>
              <a:ext cx="569057" cy="615514"/>
            </a:xfrm>
            <a:custGeom>
              <a:avLst/>
              <a:gdLst/>
              <a:ahLst/>
              <a:cxnLst/>
              <a:rect l="l" t="t" r="r" b="b"/>
              <a:pathLst>
                <a:path w="3406" h="3684" extrusionOk="0">
                  <a:moveTo>
                    <a:pt x="292" y="1"/>
                  </a:moveTo>
                  <a:cubicBezTo>
                    <a:pt x="270" y="1"/>
                    <a:pt x="247" y="1"/>
                    <a:pt x="247" y="46"/>
                  </a:cubicBezTo>
                  <a:lnTo>
                    <a:pt x="46" y="225"/>
                  </a:lnTo>
                  <a:cubicBezTo>
                    <a:pt x="1" y="270"/>
                    <a:pt x="1" y="270"/>
                    <a:pt x="1" y="292"/>
                  </a:cubicBezTo>
                  <a:lnTo>
                    <a:pt x="1" y="673"/>
                  </a:lnTo>
                  <a:cubicBezTo>
                    <a:pt x="1" y="718"/>
                    <a:pt x="1" y="740"/>
                    <a:pt x="46" y="763"/>
                  </a:cubicBezTo>
                  <a:cubicBezTo>
                    <a:pt x="314" y="1054"/>
                    <a:pt x="2868" y="3429"/>
                    <a:pt x="3070" y="3585"/>
                  </a:cubicBezTo>
                  <a:cubicBezTo>
                    <a:pt x="3138" y="3654"/>
                    <a:pt x="3233" y="3683"/>
                    <a:pt x="3324" y="3683"/>
                  </a:cubicBezTo>
                  <a:cubicBezTo>
                    <a:pt x="3352" y="3683"/>
                    <a:pt x="3380" y="3680"/>
                    <a:pt x="3406" y="3675"/>
                  </a:cubicBezTo>
                  <a:cubicBezTo>
                    <a:pt x="3294" y="3429"/>
                    <a:pt x="1031" y="427"/>
                    <a:pt x="740" y="68"/>
                  </a:cubicBezTo>
                  <a:cubicBezTo>
                    <a:pt x="718" y="46"/>
                    <a:pt x="695" y="46"/>
                    <a:pt x="695" y="46"/>
                  </a:cubicBezTo>
                  <a:lnTo>
                    <a:pt x="29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4"/>
            <p:cNvSpPr/>
            <p:nvPr/>
          </p:nvSpPr>
          <p:spPr>
            <a:xfrm>
              <a:off x="6165296" y="4168699"/>
              <a:ext cx="71341" cy="842405"/>
            </a:xfrm>
            <a:custGeom>
              <a:avLst/>
              <a:gdLst/>
              <a:ahLst/>
              <a:cxnLst/>
              <a:rect l="l" t="t" r="r" b="b"/>
              <a:pathLst>
                <a:path w="427" h="5042" extrusionOk="0">
                  <a:moveTo>
                    <a:pt x="68" y="1"/>
                  </a:moveTo>
                  <a:lnTo>
                    <a:pt x="1" y="5019"/>
                  </a:lnTo>
                  <a:lnTo>
                    <a:pt x="404" y="5042"/>
                  </a:lnTo>
                  <a:lnTo>
                    <a:pt x="427" y="91"/>
                  </a:lnTo>
                  <a:cubicBezTo>
                    <a:pt x="292" y="46"/>
                    <a:pt x="180" y="46"/>
                    <a:pt x="6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4"/>
            <p:cNvSpPr/>
            <p:nvPr/>
          </p:nvSpPr>
          <p:spPr>
            <a:xfrm>
              <a:off x="7198488" y="4382057"/>
              <a:ext cx="67498" cy="636565"/>
            </a:xfrm>
            <a:custGeom>
              <a:avLst/>
              <a:gdLst/>
              <a:ahLst/>
              <a:cxnLst/>
              <a:rect l="l" t="t" r="r" b="b"/>
              <a:pathLst>
                <a:path w="404" h="3810" extrusionOk="0">
                  <a:moveTo>
                    <a:pt x="45" y="1"/>
                  </a:moveTo>
                  <a:lnTo>
                    <a:pt x="0" y="3809"/>
                  </a:lnTo>
                  <a:lnTo>
                    <a:pt x="359" y="3809"/>
                  </a:lnTo>
                  <a:lnTo>
                    <a:pt x="403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4"/>
            <p:cNvSpPr/>
            <p:nvPr/>
          </p:nvSpPr>
          <p:spPr>
            <a:xfrm>
              <a:off x="7722435" y="4767672"/>
              <a:ext cx="63823" cy="378263"/>
            </a:xfrm>
            <a:custGeom>
              <a:avLst/>
              <a:gdLst/>
              <a:ahLst/>
              <a:cxnLst/>
              <a:rect l="l" t="t" r="r" b="b"/>
              <a:pathLst>
                <a:path w="382" h="2264" extrusionOk="0">
                  <a:moveTo>
                    <a:pt x="1" y="0"/>
                  </a:moveTo>
                  <a:lnTo>
                    <a:pt x="1" y="2263"/>
                  </a:lnTo>
                  <a:lnTo>
                    <a:pt x="359" y="2263"/>
                  </a:lnTo>
                  <a:lnTo>
                    <a:pt x="38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4"/>
            <p:cNvSpPr/>
            <p:nvPr/>
          </p:nvSpPr>
          <p:spPr>
            <a:xfrm>
              <a:off x="6842786" y="4760154"/>
              <a:ext cx="63823" cy="378263"/>
            </a:xfrm>
            <a:custGeom>
              <a:avLst/>
              <a:gdLst/>
              <a:ahLst/>
              <a:cxnLst/>
              <a:rect l="l" t="t" r="r" b="b"/>
              <a:pathLst>
                <a:path w="382" h="2264" extrusionOk="0">
                  <a:moveTo>
                    <a:pt x="23" y="1"/>
                  </a:moveTo>
                  <a:lnTo>
                    <a:pt x="1" y="2263"/>
                  </a:lnTo>
                  <a:lnTo>
                    <a:pt x="359" y="2263"/>
                  </a:lnTo>
                  <a:lnTo>
                    <a:pt x="38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4"/>
            <p:cNvSpPr/>
            <p:nvPr/>
          </p:nvSpPr>
          <p:spPr>
            <a:xfrm>
              <a:off x="6008246" y="4075136"/>
              <a:ext cx="1965136" cy="820016"/>
            </a:xfrm>
            <a:custGeom>
              <a:avLst/>
              <a:gdLst/>
              <a:ahLst/>
              <a:cxnLst/>
              <a:rect l="l" t="t" r="r" b="b"/>
              <a:pathLst>
                <a:path w="11762" h="4908" extrusionOk="0">
                  <a:moveTo>
                    <a:pt x="202" y="1"/>
                  </a:moveTo>
                  <a:cubicBezTo>
                    <a:pt x="45" y="1"/>
                    <a:pt x="0" y="158"/>
                    <a:pt x="90" y="270"/>
                  </a:cubicBezTo>
                  <a:lnTo>
                    <a:pt x="4055" y="4593"/>
                  </a:lnTo>
                  <a:cubicBezTo>
                    <a:pt x="4189" y="4750"/>
                    <a:pt x="4391" y="4840"/>
                    <a:pt x="4615" y="4840"/>
                  </a:cubicBezTo>
                  <a:lnTo>
                    <a:pt x="11560" y="4907"/>
                  </a:lnTo>
                  <a:cubicBezTo>
                    <a:pt x="11694" y="4907"/>
                    <a:pt x="11762" y="4728"/>
                    <a:pt x="11672" y="4616"/>
                  </a:cubicBezTo>
                  <a:lnTo>
                    <a:pt x="7707" y="314"/>
                  </a:lnTo>
                  <a:cubicBezTo>
                    <a:pt x="7527" y="135"/>
                    <a:pt x="7326" y="46"/>
                    <a:pt x="7147" y="4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4"/>
            <p:cNvSpPr/>
            <p:nvPr/>
          </p:nvSpPr>
          <p:spPr>
            <a:xfrm>
              <a:off x="6064383" y="4108886"/>
              <a:ext cx="1085486" cy="737480"/>
            </a:xfrm>
            <a:custGeom>
              <a:avLst/>
              <a:gdLst/>
              <a:ahLst/>
              <a:cxnLst/>
              <a:rect l="l" t="t" r="r" b="b"/>
              <a:pathLst>
                <a:path w="6497" h="4414" extrusionOk="0">
                  <a:moveTo>
                    <a:pt x="6475" y="4391"/>
                  </a:moveTo>
                  <a:cubicBezTo>
                    <a:pt x="6475" y="4394"/>
                    <a:pt x="6475" y="4397"/>
                    <a:pt x="6476" y="4399"/>
                  </a:cubicBezTo>
                  <a:lnTo>
                    <a:pt x="6476" y="4399"/>
                  </a:lnTo>
                  <a:cubicBezTo>
                    <a:pt x="6477" y="4398"/>
                    <a:pt x="6477" y="4395"/>
                    <a:pt x="6475" y="4391"/>
                  </a:cubicBezTo>
                  <a:close/>
                  <a:moveTo>
                    <a:pt x="0" y="0"/>
                  </a:moveTo>
                  <a:lnTo>
                    <a:pt x="4033" y="4391"/>
                  </a:lnTo>
                  <a:lnTo>
                    <a:pt x="6497" y="4414"/>
                  </a:lnTo>
                  <a:lnTo>
                    <a:pt x="6497" y="4414"/>
                  </a:lnTo>
                  <a:cubicBezTo>
                    <a:pt x="6496" y="4414"/>
                    <a:pt x="6480" y="4413"/>
                    <a:pt x="6476" y="4399"/>
                  </a:cubicBezTo>
                  <a:lnTo>
                    <a:pt x="6476" y="4399"/>
                  </a:lnTo>
                  <a:cubicBezTo>
                    <a:pt x="6475" y="4399"/>
                    <a:pt x="6474" y="4399"/>
                    <a:pt x="6473" y="4399"/>
                  </a:cubicBezTo>
                  <a:cubicBezTo>
                    <a:pt x="6450" y="4399"/>
                    <a:pt x="6293" y="4274"/>
                    <a:pt x="6273" y="4235"/>
                  </a:cubicBezTo>
                  <a:cubicBezTo>
                    <a:pt x="6183" y="4167"/>
                    <a:pt x="6094" y="4078"/>
                    <a:pt x="6026" y="3966"/>
                  </a:cubicBezTo>
                  <a:cubicBezTo>
                    <a:pt x="5937" y="3876"/>
                    <a:pt x="5870" y="3787"/>
                    <a:pt x="5802" y="3675"/>
                  </a:cubicBezTo>
                  <a:lnTo>
                    <a:pt x="5758" y="3652"/>
                  </a:lnTo>
                  <a:lnTo>
                    <a:pt x="5690" y="3563"/>
                  </a:lnTo>
                  <a:lnTo>
                    <a:pt x="5511" y="3406"/>
                  </a:lnTo>
                  <a:cubicBezTo>
                    <a:pt x="5377" y="3226"/>
                    <a:pt x="5265" y="3092"/>
                    <a:pt x="5130" y="2958"/>
                  </a:cubicBezTo>
                  <a:cubicBezTo>
                    <a:pt x="5041" y="2868"/>
                    <a:pt x="4951" y="2778"/>
                    <a:pt x="4906" y="2711"/>
                  </a:cubicBezTo>
                  <a:cubicBezTo>
                    <a:pt x="4593" y="2420"/>
                    <a:pt x="4279" y="2151"/>
                    <a:pt x="4033" y="1815"/>
                  </a:cubicBezTo>
                  <a:cubicBezTo>
                    <a:pt x="3786" y="1457"/>
                    <a:pt x="3473" y="1143"/>
                    <a:pt x="3181" y="785"/>
                  </a:cubicBezTo>
                  <a:cubicBezTo>
                    <a:pt x="3137" y="740"/>
                    <a:pt x="3114" y="717"/>
                    <a:pt x="3047" y="695"/>
                  </a:cubicBezTo>
                  <a:cubicBezTo>
                    <a:pt x="2890" y="583"/>
                    <a:pt x="2733" y="426"/>
                    <a:pt x="2599" y="269"/>
                  </a:cubicBezTo>
                  <a:cubicBezTo>
                    <a:pt x="2599" y="247"/>
                    <a:pt x="2576" y="247"/>
                    <a:pt x="2576" y="224"/>
                  </a:cubicBezTo>
                  <a:cubicBezTo>
                    <a:pt x="2487" y="180"/>
                    <a:pt x="2442" y="112"/>
                    <a:pt x="2375" y="23"/>
                  </a:cubicBezTo>
                  <a:lnTo>
                    <a:pt x="0" y="0"/>
                  </a:lnTo>
                  <a:close/>
                  <a:moveTo>
                    <a:pt x="6497" y="4414"/>
                  </a:moveTo>
                  <a:cubicBezTo>
                    <a:pt x="6497" y="4414"/>
                    <a:pt x="6497" y="4414"/>
                    <a:pt x="6497" y="4414"/>
                  </a:cubicBezTo>
                  <a:lnTo>
                    <a:pt x="6497" y="4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4"/>
            <p:cNvSpPr/>
            <p:nvPr/>
          </p:nvSpPr>
          <p:spPr>
            <a:xfrm>
              <a:off x="6461019" y="4112561"/>
              <a:ext cx="318445" cy="344514"/>
            </a:xfrm>
            <a:custGeom>
              <a:avLst/>
              <a:gdLst/>
              <a:ahLst/>
              <a:cxnLst/>
              <a:rect l="l" t="t" r="r" b="b"/>
              <a:pathLst>
                <a:path w="1906" h="2062" extrusionOk="0">
                  <a:moveTo>
                    <a:pt x="1" y="1"/>
                  </a:moveTo>
                  <a:cubicBezTo>
                    <a:pt x="59" y="79"/>
                    <a:pt x="101" y="140"/>
                    <a:pt x="170" y="184"/>
                  </a:cubicBezTo>
                  <a:lnTo>
                    <a:pt x="170" y="184"/>
                  </a:lnTo>
                  <a:lnTo>
                    <a:pt x="1" y="1"/>
                  </a:lnTo>
                  <a:close/>
                  <a:moveTo>
                    <a:pt x="170" y="184"/>
                  </a:moveTo>
                  <a:lnTo>
                    <a:pt x="225" y="243"/>
                  </a:lnTo>
                  <a:lnTo>
                    <a:pt x="225" y="243"/>
                  </a:lnTo>
                  <a:cubicBezTo>
                    <a:pt x="222" y="225"/>
                    <a:pt x="202" y="223"/>
                    <a:pt x="202" y="202"/>
                  </a:cubicBezTo>
                  <a:cubicBezTo>
                    <a:pt x="191" y="197"/>
                    <a:pt x="180" y="191"/>
                    <a:pt x="170" y="184"/>
                  </a:cubicBezTo>
                  <a:close/>
                  <a:moveTo>
                    <a:pt x="225" y="243"/>
                  </a:moveTo>
                  <a:cubicBezTo>
                    <a:pt x="225" y="244"/>
                    <a:pt x="225" y="246"/>
                    <a:pt x="225" y="247"/>
                  </a:cubicBezTo>
                  <a:cubicBezTo>
                    <a:pt x="293" y="326"/>
                    <a:pt x="366" y="405"/>
                    <a:pt x="442" y="478"/>
                  </a:cubicBezTo>
                  <a:lnTo>
                    <a:pt x="442" y="478"/>
                  </a:lnTo>
                  <a:lnTo>
                    <a:pt x="225" y="243"/>
                  </a:lnTo>
                  <a:close/>
                  <a:moveTo>
                    <a:pt x="442" y="478"/>
                  </a:moveTo>
                  <a:lnTo>
                    <a:pt x="1672" y="1810"/>
                  </a:lnTo>
                  <a:lnTo>
                    <a:pt x="1672" y="1810"/>
                  </a:lnTo>
                  <a:cubicBezTo>
                    <a:pt x="1668" y="1804"/>
                    <a:pt x="1663" y="1799"/>
                    <a:pt x="1659" y="1793"/>
                  </a:cubicBezTo>
                  <a:cubicBezTo>
                    <a:pt x="1412" y="1435"/>
                    <a:pt x="1099" y="1121"/>
                    <a:pt x="807" y="763"/>
                  </a:cubicBezTo>
                  <a:cubicBezTo>
                    <a:pt x="763" y="718"/>
                    <a:pt x="740" y="695"/>
                    <a:pt x="673" y="673"/>
                  </a:cubicBezTo>
                  <a:cubicBezTo>
                    <a:pt x="595" y="617"/>
                    <a:pt x="517" y="551"/>
                    <a:pt x="442" y="478"/>
                  </a:cubicBezTo>
                  <a:close/>
                  <a:moveTo>
                    <a:pt x="1672" y="1810"/>
                  </a:moveTo>
                  <a:cubicBezTo>
                    <a:pt x="1755" y="1912"/>
                    <a:pt x="1820" y="1977"/>
                    <a:pt x="1905" y="2062"/>
                  </a:cubicBezTo>
                  <a:lnTo>
                    <a:pt x="1672" y="1810"/>
                  </a:ln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4"/>
            <p:cNvSpPr/>
            <p:nvPr/>
          </p:nvSpPr>
          <p:spPr>
            <a:xfrm>
              <a:off x="6812879" y="4494333"/>
              <a:ext cx="336990" cy="352032"/>
            </a:xfrm>
            <a:custGeom>
              <a:avLst/>
              <a:gdLst/>
              <a:ahLst/>
              <a:cxnLst/>
              <a:rect l="l" t="t" r="r" b="b"/>
              <a:pathLst>
                <a:path w="2017" h="2107" extrusionOk="0">
                  <a:moveTo>
                    <a:pt x="1972" y="2084"/>
                  </a:moveTo>
                  <a:lnTo>
                    <a:pt x="1972" y="2084"/>
                  </a:lnTo>
                  <a:cubicBezTo>
                    <a:pt x="1972" y="2086"/>
                    <a:pt x="1973" y="2088"/>
                    <a:pt x="1973" y="2090"/>
                  </a:cubicBezTo>
                  <a:lnTo>
                    <a:pt x="1973" y="2090"/>
                  </a:lnTo>
                  <a:cubicBezTo>
                    <a:pt x="1976" y="2092"/>
                    <a:pt x="1978" y="2092"/>
                    <a:pt x="1978" y="2092"/>
                  </a:cubicBezTo>
                  <a:cubicBezTo>
                    <a:pt x="1979" y="2092"/>
                    <a:pt x="1978" y="2090"/>
                    <a:pt x="1972" y="2084"/>
                  </a:cubicBezTo>
                  <a:close/>
                  <a:moveTo>
                    <a:pt x="23" y="1"/>
                  </a:moveTo>
                  <a:lnTo>
                    <a:pt x="1" y="46"/>
                  </a:lnTo>
                  <a:lnTo>
                    <a:pt x="1927" y="2107"/>
                  </a:lnTo>
                  <a:lnTo>
                    <a:pt x="2017" y="2107"/>
                  </a:lnTo>
                  <a:cubicBezTo>
                    <a:pt x="2017" y="2107"/>
                    <a:pt x="1980" y="2107"/>
                    <a:pt x="1973" y="2090"/>
                  </a:cubicBezTo>
                  <a:lnTo>
                    <a:pt x="1973" y="2090"/>
                  </a:lnTo>
                  <a:cubicBezTo>
                    <a:pt x="1944" y="2073"/>
                    <a:pt x="1811" y="1968"/>
                    <a:pt x="1793" y="1950"/>
                  </a:cubicBezTo>
                  <a:cubicBezTo>
                    <a:pt x="1703" y="1860"/>
                    <a:pt x="1614" y="1771"/>
                    <a:pt x="1524" y="1659"/>
                  </a:cubicBezTo>
                  <a:cubicBezTo>
                    <a:pt x="1457" y="1569"/>
                    <a:pt x="1390" y="1502"/>
                    <a:pt x="1300" y="1390"/>
                  </a:cubicBezTo>
                  <a:lnTo>
                    <a:pt x="1278" y="1345"/>
                  </a:lnTo>
                  <a:lnTo>
                    <a:pt x="1188" y="1278"/>
                  </a:lnTo>
                  <a:lnTo>
                    <a:pt x="1031" y="1099"/>
                  </a:lnTo>
                  <a:cubicBezTo>
                    <a:pt x="897" y="942"/>
                    <a:pt x="785" y="785"/>
                    <a:pt x="628" y="651"/>
                  </a:cubicBezTo>
                  <a:cubicBezTo>
                    <a:pt x="561" y="561"/>
                    <a:pt x="471" y="494"/>
                    <a:pt x="426" y="404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4"/>
            <p:cNvSpPr/>
            <p:nvPr/>
          </p:nvSpPr>
          <p:spPr>
            <a:xfrm>
              <a:off x="6064383" y="4108886"/>
              <a:ext cx="688850" cy="348190"/>
            </a:xfrm>
            <a:custGeom>
              <a:avLst/>
              <a:gdLst/>
              <a:ahLst/>
              <a:cxnLst/>
              <a:rect l="l" t="t" r="r" b="b"/>
              <a:pathLst>
                <a:path w="4123" h="2084" extrusionOk="0">
                  <a:moveTo>
                    <a:pt x="0" y="0"/>
                  </a:moveTo>
                  <a:lnTo>
                    <a:pt x="1792" y="2062"/>
                  </a:lnTo>
                  <a:lnTo>
                    <a:pt x="4122" y="2084"/>
                  </a:lnTo>
                  <a:lnTo>
                    <a:pt x="4122" y="2084"/>
                  </a:lnTo>
                  <a:lnTo>
                    <a:pt x="217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4"/>
            <p:cNvSpPr/>
            <p:nvPr/>
          </p:nvSpPr>
          <p:spPr>
            <a:xfrm>
              <a:off x="6090447" y="4120080"/>
              <a:ext cx="629037" cy="325801"/>
            </a:xfrm>
            <a:custGeom>
              <a:avLst/>
              <a:gdLst/>
              <a:ahLst/>
              <a:cxnLst/>
              <a:rect l="l" t="t" r="r" b="b"/>
              <a:pathLst>
                <a:path w="3765" h="1950" extrusionOk="0">
                  <a:moveTo>
                    <a:pt x="1" y="1"/>
                  </a:moveTo>
                  <a:lnTo>
                    <a:pt x="1771" y="1905"/>
                  </a:lnTo>
                  <a:lnTo>
                    <a:pt x="3765" y="1950"/>
                  </a:lnTo>
                  <a:lnTo>
                    <a:pt x="3765" y="1950"/>
                  </a:lnTo>
                  <a:lnTo>
                    <a:pt x="2017" y="45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4"/>
            <p:cNvSpPr/>
            <p:nvPr/>
          </p:nvSpPr>
          <p:spPr>
            <a:xfrm>
              <a:off x="6330032" y="4116404"/>
              <a:ext cx="318278" cy="333320"/>
            </a:xfrm>
            <a:custGeom>
              <a:avLst/>
              <a:gdLst/>
              <a:ahLst/>
              <a:cxnLst/>
              <a:rect l="l" t="t" r="r" b="b"/>
              <a:pathLst>
                <a:path w="1905" h="1995" extrusionOk="0">
                  <a:moveTo>
                    <a:pt x="1" y="0"/>
                  </a:moveTo>
                  <a:lnTo>
                    <a:pt x="1815" y="1994"/>
                  </a:lnTo>
                  <a:lnTo>
                    <a:pt x="1905" y="199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4"/>
            <p:cNvSpPr/>
            <p:nvPr/>
          </p:nvSpPr>
          <p:spPr>
            <a:xfrm>
              <a:off x="6247664" y="4112561"/>
              <a:ext cx="322121" cy="337162"/>
            </a:xfrm>
            <a:custGeom>
              <a:avLst/>
              <a:gdLst/>
              <a:ahLst/>
              <a:cxnLst/>
              <a:rect l="l" t="t" r="r" b="b"/>
              <a:pathLst>
                <a:path w="1928" h="2018" extrusionOk="0">
                  <a:moveTo>
                    <a:pt x="1" y="1"/>
                  </a:moveTo>
                  <a:lnTo>
                    <a:pt x="1838" y="2017"/>
                  </a:lnTo>
                  <a:lnTo>
                    <a:pt x="1927" y="2017"/>
                  </a:lnTo>
                  <a:lnTo>
                    <a:pt x="68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4"/>
            <p:cNvSpPr/>
            <p:nvPr/>
          </p:nvSpPr>
          <p:spPr>
            <a:xfrm>
              <a:off x="6142908" y="4191255"/>
              <a:ext cx="367064" cy="15037"/>
            </a:xfrm>
            <a:custGeom>
              <a:avLst/>
              <a:gdLst/>
              <a:ahLst/>
              <a:cxnLst/>
              <a:rect l="l" t="t" r="r" b="b"/>
              <a:pathLst>
                <a:path w="2197" h="90" extrusionOk="0">
                  <a:moveTo>
                    <a:pt x="1" y="0"/>
                  </a:moveTo>
                  <a:lnTo>
                    <a:pt x="90" y="90"/>
                  </a:lnTo>
                  <a:lnTo>
                    <a:pt x="2196" y="90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4"/>
            <p:cNvSpPr/>
            <p:nvPr/>
          </p:nvSpPr>
          <p:spPr>
            <a:xfrm>
              <a:off x="6221601" y="4277300"/>
              <a:ext cx="366897" cy="11361"/>
            </a:xfrm>
            <a:custGeom>
              <a:avLst/>
              <a:gdLst/>
              <a:ahLst/>
              <a:cxnLst/>
              <a:rect l="l" t="t" r="r" b="b"/>
              <a:pathLst>
                <a:path w="2196" h="68" extrusionOk="0">
                  <a:moveTo>
                    <a:pt x="0" y="1"/>
                  </a:moveTo>
                  <a:lnTo>
                    <a:pt x="90" y="68"/>
                  </a:lnTo>
                  <a:lnTo>
                    <a:pt x="2196" y="6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4"/>
            <p:cNvSpPr/>
            <p:nvPr/>
          </p:nvSpPr>
          <p:spPr>
            <a:xfrm>
              <a:off x="6307644" y="4359669"/>
              <a:ext cx="363221" cy="15204"/>
            </a:xfrm>
            <a:custGeom>
              <a:avLst/>
              <a:gdLst/>
              <a:ahLst/>
              <a:cxnLst/>
              <a:rect l="l" t="t" r="r" b="b"/>
              <a:pathLst>
                <a:path w="2174" h="91" extrusionOk="0">
                  <a:moveTo>
                    <a:pt x="0" y="0"/>
                  </a:moveTo>
                  <a:lnTo>
                    <a:pt x="90" y="90"/>
                  </a:lnTo>
                  <a:lnTo>
                    <a:pt x="2173" y="90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4"/>
            <p:cNvSpPr/>
            <p:nvPr/>
          </p:nvSpPr>
          <p:spPr>
            <a:xfrm>
              <a:off x="6165296" y="4112561"/>
              <a:ext cx="318445" cy="337162"/>
            </a:xfrm>
            <a:custGeom>
              <a:avLst/>
              <a:gdLst/>
              <a:ahLst/>
              <a:cxnLst/>
              <a:rect l="l" t="t" r="r" b="b"/>
              <a:pathLst>
                <a:path w="1906" h="2018" extrusionOk="0">
                  <a:moveTo>
                    <a:pt x="1" y="1"/>
                  </a:moveTo>
                  <a:lnTo>
                    <a:pt x="1838" y="2017"/>
                  </a:lnTo>
                  <a:lnTo>
                    <a:pt x="1905" y="2017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4"/>
            <p:cNvSpPr/>
            <p:nvPr/>
          </p:nvSpPr>
          <p:spPr>
            <a:xfrm>
              <a:off x="6416076" y="4490658"/>
              <a:ext cx="685175" cy="352032"/>
            </a:xfrm>
            <a:custGeom>
              <a:avLst/>
              <a:gdLst/>
              <a:ahLst/>
              <a:cxnLst/>
              <a:rect l="l" t="t" r="r" b="b"/>
              <a:pathLst>
                <a:path w="4101" h="2107" extrusionOk="0">
                  <a:moveTo>
                    <a:pt x="1" y="1"/>
                  </a:moveTo>
                  <a:lnTo>
                    <a:pt x="1905" y="2084"/>
                  </a:lnTo>
                  <a:lnTo>
                    <a:pt x="4101" y="2106"/>
                  </a:lnTo>
                  <a:lnTo>
                    <a:pt x="217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4"/>
            <p:cNvSpPr/>
            <p:nvPr/>
          </p:nvSpPr>
          <p:spPr>
            <a:xfrm>
              <a:off x="6442307" y="4505695"/>
              <a:ext cx="632713" cy="321958"/>
            </a:xfrm>
            <a:custGeom>
              <a:avLst/>
              <a:gdLst/>
              <a:ahLst/>
              <a:cxnLst/>
              <a:rect l="l" t="t" r="r" b="b"/>
              <a:pathLst>
                <a:path w="3787" h="1927" extrusionOk="0">
                  <a:moveTo>
                    <a:pt x="1" y="0"/>
                  </a:moveTo>
                  <a:lnTo>
                    <a:pt x="1771" y="1904"/>
                  </a:lnTo>
                  <a:lnTo>
                    <a:pt x="3787" y="1927"/>
                  </a:lnTo>
                  <a:lnTo>
                    <a:pt x="3787" y="1927"/>
                  </a:lnTo>
                  <a:lnTo>
                    <a:pt x="2017" y="23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4"/>
            <p:cNvSpPr/>
            <p:nvPr/>
          </p:nvSpPr>
          <p:spPr>
            <a:xfrm>
              <a:off x="6681892" y="4501852"/>
              <a:ext cx="318278" cy="329644"/>
            </a:xfrm>
            <a:custGeom>
              <a:avLst/>
              <a:gdLst/>
              <a:ahLst/>
              <a:cxnLst/>
              <a:rect l="l" t="t" r="r" b="b"/>
              <a:pathLst>
                <a:path w="1905" h="1973" extrusionOk="0">
                  <a:moveTo>
                    <a:pt x="1" y="1"/>
                  </a:moveTo>
                  <a:lnTo>
                    <a:pt x="1838" y="1972"/>
                  </a:lnTo>
                  <a:lnTo>
                    <a:pt x="1905" y="197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4"/>
            <p:cNvSpPr/>
            <p:nvPr/>
          </p:nvSpPr>
          <p:spPr>
            <a:xfrm>
              <a:off x="6595849" y="4494333"/>
              <a:ext cx="325796" cy="337162"/>
            </a:xfrm>
            <a:custGeom>
              <a:avLst/>
              <a:gdLst/>
              <a:ahLst/>
              <a:cxnLst/>
              <a:rect l="l" t="t" r="r" b="b"/>
              <a:pathLst>
                <a:path w="1950" h="2018" extrusionOk="0">
                  <a:moveTo>
                    <a:pt x="0" y="1"/>
                  </a:moveTo>
                  <a:lnTo>
                    <a:pt x="1860" y="2017"/>
                  </a:lnTo>
                  <a:lnTo>
                    <a:pt x="1949" y="2017"/>
                  </a:lnTo>
                  <a:lnTo>
                    <a:pt x="9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4"/>
            <p:cNvSpPr/>
            <p:nvPr/>
          </p:nvSpPr>
          <p:spPr>
            <a:xfrm>
              <a:off x="6494768" y="4576703"/>
              <a:ext cx="363221" cy="22723"/>
            </a:xfrm>
            <a:custGeom>
              <a:avLst/>
              <a:gdLst/>
              <a:ahLst/>
              <a:cxnLst/>
              <a:rect l="l" t="t" r="r" b="b"/>
              <a:pathLst>
                <a:path w="2174" h="136" extrusionOk="0">
                  <a:moveTo>
                    <a:pt x="0" y="1"/>
                  </a:moveTo>
                  <a:lnTo>
                    <a:pt x="90" y="68"/>
                  </a:lnTo>
                  <a:lnTo>
                    <a:pt x="2174" y="135"/>
                  </a:lnTo>
                  <a:cubicBezTo>
                    <a:pt x="2151" y="68"/>
                    <a:pt x="2129" y="46"/>
                    <a:pt x="2106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4"/>
            <p:cNvSpPr/>
            <p:nvPr/>
          </p:nvSpPr>
          <p:spPr>
            <a:xfrm>
              <a:off x="6573294" y="4655396"/>
              <a:ext cx="367064" cy="22555"/>
            </a:xfrm>
            <a:custGeom>
              <a:avLst/>
              <a:gdLst/>
              <a:ahLst/>
              <a:cxnLst/>
              <a:rect l="l" t="t" r="r" b="b"/>
              <a:pathLst>
                <a:path w="2197" h="135" extrusionOk="0">
                  <a:moveTo>
                    <a:pt x="1" y="0"/>
                  </a:moveTo>
                  <a:lnTo>
                    <a:pt x="91" y="112"/>
                  </a:lnTo>
                  <a:lnTo>
                    <a:pt x="2196" y="135"/>
                  </a:lnTo>
                  <a:cubicBezTo>
                    <a:pt x="2152" y="67"/>
                    <a:pt x="2129" y="45"/>
                    <a:pt x="2107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4"/>
            <p:cNvSpPr/>
            <p:nvPr/>
          </p:nvSpPr>
          <p:spPr>
            <a:xfrm>
              <a:off x="6659504" y="4737765"/>
              <a:ext cx="363221" cy="26231"/>
            </a:xfrm>
            <a:custGeom>
              <a:avLst/>
              <a:gdLst/>
              <a:ahLst/>
              <a:cxnLst/>
              <a:rect l="l" t="t" r="r" b="b"/>
              <a:pathLst>
                <a:path w="2174" h="157" extrusionOk="0">
                  <a:moveTo>
                    <a:pt x="0" y="0"/>
                  </a:moveTo>
                  <a:lnTo>
                    <a:pt x="67" y="112"/>
                  </a:lnTo>
                  <a:lnTo>
                    <a:pt x="2173" y="157"/>
                  </a:lnTo>
                  <a:cubicBezTo>
                    <a:pt x="2151" y="90"/>
                    <a:pt x="2128" y="67"/>
                    <a:pt x="2084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4"/>
            <p:cNvSpPr/>
            <p:nvPr/>
          </p:nvSpPr>
          <p:spPr>
            <a:xfrm>
              <a:off x="6513481" y="4494333"/>
              <a:ext cx="322121" cy="337162"/>
            </a:xfrm>
            <a:custGeom>
              <a:avLst/>
              <a:gdLst/>
              <a:ahLst/>
              <a:cxnLst/>
              <a:rect l="l" t="t" r="r" b="b"/>
              <a:pathLst>
                <a:path w="1928" h="2018" extrusionOk="0">
                  <a:moveTo>
                    <a:pt x="0" y="1"/>
                  </a:moveTo>
                  <a:lnTo>
                    <a:pt x="1837" y="2017"/>
                  </a:lnTo>
                  <a:lnTo>
                    <a:pt x="1927" y="201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4"/>
            <p:cNvSpPr/>
            <p:nvPr/>
          </p:nvSpPr>
          <p:spPr>
            <a:xfrm>
              <a:off x="6457344" y="4112561"/>
              <a:ext cx="1444865" cy="733804"/>
            </a:xfrm>
            <a:custGeom>
              <a:avLst/>
              <a:gdLst/>
              <a:ahLst/>
              <a:cxnLst/>
              <a:rect l="l" t="t" r="r" b="b"/>
              <a:pathLst>
                <a:path w="8648" h="4392" extrusionOk="0">
                  <a:moveTo>
                    <a:pt x="0" y="1"/>
                  </a:moveTo>
                  <a:lnTo>
                    <a:pt x="4033" y="4369"/>
                  </a:lnTo>
                  <a:lnTo>
                    <a:pt x="8648" y="4392"/>
                  </a:lnTo>
                  <a:lnTo>
                    <a:pt x="4593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4"/>
            <p:cNvSpPr/>
            <p:nvPr/>
          </p:nvSpPr>
          <p:spPr>
            <a:xfrm>
              <a:off x="6846628" y="4101367"/>
              <a:ext cx="700044" cy="363226"/>
            </a:xfrm>
            <a:custGeom>
              <a:avLst/>
              <a:gdLst/>
              <a:ahLst/>
              <a:cxnLst/>
              <a:rect l="l" t="t" r="r" b="b"/>
              <a:pathLst>
                <a:path w="4190" h="2174" extrusionOk="0">
                  <a:moveTo>
                    <a:pt x="0" y="1"/>
                  </a:moveTo>
                  <a:lnTo>
                    <a:pt x="1972" y="2129"/>
                  </a:lnTo>
                  <a:lnTo>
                    <a:pt x="4190" y="2174"/>
                  </a:lnTo>
                  <a:lnTo>
                    <a:pt x="226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4"/>
            <p:cNvSpPr/>
            <p:nvPr/>
          </p:nvSpPr>
          <p:spPr>
            <a:xfrm>
              <a:off x="6884053" y="4127598"/>
              <a:ext cx="629037" cy="322125"/>
            </a:xfrm>
            <a:custGeom>
              <a:avLst/>
              <a:gdLst/>
              <a:ahLst/>
              <a:cxnLst/>
              <a:rect l="l" t="t" r="r" b="b"/>
              <a:pathLst>
                <a:path w="3765" h="1928" extrusionOk="0">
                  <a:moveTo>
                    <a:pt x="0" y="0"/>
                  </a:moveTo>
                  <a:lnTo>
                    <a:pt x="1748" y="1905"/>
                  </a:lnTo>
                  <a:lnTo>
                    <a:pt x="3764" y="1927"/>
                  </a:lnTo>
                  <a:lnTo>
                    <a:pt x="2017" y="2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4"/>
            <p:cNvSpPr/>
            <p:nvPr/>
          </p:nvSpPr>
          <p:spPr>
            <a:xfrm>
              <a:off x="7119796" y="4116404"/>
              <a:ext cx="325796" cy="336995"/>
            </a:xfrm>
            <a:custGeom>
              <a:avLst/>
              <a:gdLst/>
              <a:ahLst/>
              <a:cxnLst/>
              <a:rect l="l" t="t" r="r" b="b"/>
              <a:pathLst>
                <a:path w="1950" h="2017" extrusionOk="0">
                  <a:moveTo>
                    <a:pt x="1" y="0"/>
                  </a:moveTo>
                  <a:lnTo>
                    <a:pt x="1860" y="2017"/>
                  </a:lnTo>
                  <a:lnTo>
                    <a:pt x="1950" y="20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4"/>
            <p:cNvSpPr/>
            <p:nvPr/>
          </p:nvSpPr>
          <p:spPr>
            <a:xfrm>
              <a:off x="7037428" y="4116404"/>
              <a:ext cx="322121" cy="336995"/>
            </a:xfrm>
            <a:custGeom>
              <a:avLst/>
              <a:gdLst/>
              <a:ahLst/>
              <a:cxnLst/>
              <a:rect l="l" t="t" r="r" b="b"/>
              <a:pathLst>
                <a:path w="1928" h="2017" extrusionOk="0">
                  <a:moveTo>
                    <a:pt x="1" y="0"/>
                  </a:moveTo>
                  <a:lnTo>
                    <a:pt x="1883" y="2017"/>
                  </a:lnTo>
                  <a:lnTo>
                    <a:pt x="1928" y="20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4"/>
            <p:cNvSpPr/>
            <p:nvPr/>
          </p:nvSpPr>
          <p:spPr>
            <a:xfrm>
              <a:off x="6932672" y="4194931"/>
              <a:ext cx="370739" cy="18880"/>
            </a:xfrm>
            <a:custGeom>
              <a:avLst/>
              <a:gdLst/>
              <a:ahLst/>
              <a:cxnLst/>
              <a:rect l="l" t="t" r="r" b="b"/>
              <a:pathLst>
                <a:path w="2219" h="113" extrusionOk="0">
                  <a:moveTo>
                    <a:pt x="1" y="1"/>
                  </a:moveTo>
                  <a:lnTo>
                    <a:pt x="90" y="90"/>
                  </a:lnTo>
                  <a:lnTo>
                    <a:pt x="2218" y="113"/>
                  </a:lnTo>
                  <a:cubicBezTo>
                    <a:pt x="2196" y="68"/>
                    <a:pt x="2174" y="23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4"/>
            <p:cNvSpPr/>
            <p:nvPr/>
          </p:nvSpPr>
          <p:spPr>
            <a:xfrm>
              <a:off x="7015040" y="4280976"/>
              <a:ext cx="366897" cy="18880"/>
            </a:xfrm>
            <a:custGeom>
              <a:avLst/>
              <a:gdLst/>
              <a:ahLst/>
              <a:cxnLst/>
              <a:rect l="l" t="t" r="r" b="b"/>
              <a:pathLst>
                <a:path w="2196" h="113" extrusionOk="0">
                  <a:moveTo>
                    <a:pt x="0" y="1"/>
                  </a:moveTo>
                  <a:lnTo>
                    <a:pt x="68" y="91"/>
                  </a:lnTo>
                  <a:lnTo>
                    <a:pt x="2196" y="113"/>
                  </a:lnTo>
                  <a:cubicBezTo>
                    <a:pt x="2174" y="46"/>
                    <a:pt x="2151" y="23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4"/>
            <p:cNvSpPr/>
            <p:nvPr/>
          </p:nvSpPr>
          <p:spPr>
            <a:xfrm>
              <a:off x="7097408" y="4359669"/>
              <a:ext cx="370739" cy="18880"/>
            </a:xfrm>
            <a:custGeom>
              <a:avLst/>
              <a:gdLst/>
              <a:ahLst/>
              <a:cxnLst/>
              <a:rect l="l" t="t" r="r" b="b"/>
              <a:pathLst>
                <a:path w="2219" h="113" extrusionOk="0">
                  <a:moveTo>
                    <a:pt x="0" y="0"/>
                  </a:moveTo>
                  <a:lnTo>
                    <a:pt x="90" y="112"/>
                  </a:lnTo>
                  <a:lnTo>
                    <a:pt x="2218" y="112"/>
                  </a:lnTo>
                  <a:cubicBezTo>
                    <a:pt x="2196" y="68"/>
                    <a:pt x="2151" y="23"/>
                    <a:pt x="2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4"/>
            <p:cNvSpPr/>
            <p:nvPr/>
          </p:nvSpPr>
          <p:spPr>
            <a:xfrm>
              <a:off x="6958903" y="4116404"/>
              <a:ext cx="322121" cy="336995"/>
            </a:xfrm>
            <a:custGeom>
              <a:avLst/>
              <a:gdLst/>
              <a:ahLst/>
              <a:cxnLst/>
              <a:rect l="l" t="t" r="r" b="b"/>
              <a:pathLst>
                <a:path w="1928" h="2017" extrusionOk="0">
                  <a:moveTo>
                    <a:pt x="0" y="0"/>
                  </a:moveTo>
                  <a:lnTo>
                    <a:pt x="1837" y="2017"/>
                  </a:lnTo>
                  <a:lnTo>
                    <a:pt x="1927" y="201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4"/>
            <p:cNvSpPr/>
            <p:nvPr/>
          </p:nvSpPr>
          <p:spPr>
            <a:xfrm>
              <a:off x="7205840" y="4494333"/>
              <a:ext cx="696369" cy="352032"/>
            </a:xfrm>
            <a:custGeom>
              <a:avLst/>
              <a:gdLst/>
              <a:ahLst/>
              <a:cxnLst/>
              <a:rect l="l" t="t" r="r" b="b"/>
              <a:pathLst>
                <a:path w="4168" h="2107" extrusionOk="0">
                  <a:moveTo>
                    <a:pt x="1" y="1"/>
                  </a:moveTo>
                  <a:lnTo>
                    <a:pt x="1928" y="2107"/>
                  </a:lnTo>
                  <a:lnTo>
                    <a:pt x="4168" y="2107"/>
                  </a:lnTo>
                  <a:lnTo>
                    <a:pt x="2353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4"/>
            <p:cNvSpPr/>
            <p:nvPr/>
          </p:nvSpPr>
          <p:spPr>
            <a:xfrm>
              <a:off x="7239589" y="4513046"/>
              <a:ext cx="629037" cy="318450"/>
            </a:xfrm>
            <a:custGeom>
              <a:avLst/>
              <a:gdLst/>
              <a:ahLst/>
              <a:cxnLst/>
              <a:rect l="l" t="t" r="r" b="b"/>
              <a:pathLst>
                <a:path w="3765" h="1906" extrusionOk="0">
                  <a:moveTo>
                    <a:pt x="1" y="1"/>
                  </a:moveTo>
                  <a:lnTo>
                    <a:pt x="1748" y="1905"/>
                  </a:lnTo>
                  <a:lnTo>
                    <a:pt x="3764" y="1905"/>
                  </a:lnTo>
                  <a:lnTo>
                    <a:pt x="201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4"/>
            <p:cNvSpPr/>
            <p:nvPr/>
          </p:nvSpPr>
          <p:spPr>
            <a:xfrm>
              <a:off x="7471656" y="4505695"/>
              <a:ext cx="329639" cy="336995"/>
            </a:xfrm>
            <a:custGeom>
              <a:avLst/>
              <a:gdLst/>
              <a:ahLst/>
              <a:cxnLst/>
              <a:rect l="l" t="t" r="r" b="b"/>
              <a:pathLst>
                <a:path w="1973" h="2017" extrusionOk="0">
                  <a:moveTo>
                    <a:pt x="1" y="0"/>
                  </a:moveTo>
                  <a:lnTo>
                    <a:pt x="1882" y="2016"/>
                  </a:lnTo>
                  <a:lnTo>
                    <a:pt x="1972" y="201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4"/>
            <p:cNvSpPr/>
            <p:nvPr/>
          </p:nvSpPr>
          <p:spPr>
            <a:xfrm>
              <a:off x="7393131" y="4505695"/>
              <a:ext cx="321954" cy="333320"/>
            </a:xfrm>
            <a:custGeom>
              <a:avLst/>
              <a:gdLst/>
              <a:ahLst/>
              <a:cxnLst/>
              <a:rect l="l" t="t" r="r" b="b"/>
              <a:pathLst>
                <a:path w="1927" h="1995" extrusionOk="0">
                  <a:moveTo>
                    <a:pt x="0" y="0"/>
                  </a:moveTo>
                  <a:lnTo>
                    <a:pt x="1837" y="1994"/>
                  </a:lnTo>
                  <a:lnTo>
                    <a:pt x="1927" y="199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4"/>
            <p:cNvSpPr/>
            <p:nvPr/>
          </p:nvSpPr>
          <p:spPr>
            <a:xfrm>
              <a:off x="7284532" y="4576703"/>
              <a:ext cx="370739" cy="22723"/>
            </a:xfrm>
            <a:custGeom>
              <a:avLst/>
              <a:gdLst/>
              <a:ahLst/>
              <a:cxnLst/>
              <a:rect l="l" t="t" r="r" b="b"/>
              <a:pathLst>
                <a:path w="2219" h="136" extrusionOk="0">
                  <a:moveTo>
                    <a:pt x="0" y="1"/>
                  </a:moveTo>
                  <a:lnTo>
                    <a:pt x="90" y="113"/>
                  </a:lnTo>
                  <a:lnTo>
                    <a:pt x="2218" y="135"/>
                  </a:lnTo>
                  <a:cubicBezTo>
                    <a:pt x="2196" y="68"/>
                    <a:pt x="2151" y="46"/>
                    <a:pt x="212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4"/>
            <p:cNvSpPr/>
            <p:nvPr/>
          </p:nvSpPr>
          <p:spPr>
            <a:xfrm>
              <a:off x="7370576" y="4659072"/>
              <a:ext cx="367064" cy="22723"/>
            </a:xfrm>
            <a:custGeom>
              <a:avLst/>
              <a:gdLst/>
              <a:ahLst/>
              <a:cxnLst/>
              <a:rect l="l" t="t" r="r" b="b"/>
              <a:pathLst>
                <a:path w="2197" h="136" extrusionOk="0">
                  <a:moveTo>
                    <a:pt x="1" y="1"/>
                  </a:moveTo>
                  <a:lnTo>
                    <a:pt x="68" y="113"/>
                  </a:lnTo>
                  <a:lnTo>
                    <a:pt x="2196" y="135"/>
                  </a:lnTo>
                  <a:cubicBezTo>
                    <a:pt x="2174" y="90"/>
                    <a:pt x="2151" y="45"/>
                    <a:pt x="2129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4"/>
            <p:cNvSpPr/>
            <p:nvPr/>
          </p:nvSpPr>
          <p:spPr>
            <a:xfrm>
              <a:off x="7452944" y="4745117"/>
              <a:ext cx="370739" cy="22723"/>
            </a:xfrm>
            <a:custGeom>
              <a:avLst/>
              <a:gdLst/>
              <a:ahLst/>
              <a:cxnLst/>
              <a:rect l="l" t="t" r="r" b="b"/>
              <a:pathLst>
                <a:path w="2219" h="136" extrusionOk="0">
                  <a:moveTo>
                    <a:pt x="1" y="1"/>
                  </a:moveTo>
                  <a:lnTo>
                    <a:pt x="90" y="113"/>
                  </a:lnTo>
                  <a:lnTo>
                    <a:pt x="2218" y="135"/>
                  </a:lnTo>
                  <a:cubicBezTo>
                    <a:pt x="2196" y="68"/>
                    <a:pt x="2151" y="46"/>
                    <a:pt x="2129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4"/>
            <p:cNvSpPr/>
            <p:nvPr/>
          </p:nvSpPr>
          <p:spPr>
            <a:xfrm>
              <a:off x="7306920" y="4505695"/>
              <a:ext cx="325796" cy="333320"/>
            </a:xfrm>
            <a:custGeom>
              <a:avLst/>
              <a:gdLst/>
              <a:ahLst/>
              <a:cxnLst/>
              <a:rect l="l" t="t" r="r" b="b"/>
              <a:pathLst>
                <a:path w="1950" h="1995" extrusionOk="0">
                  <a:moveTo>
                    <a:pt x="1" y="0"/>
                  </a:moveTo>
                  <a:lnTo>
                    <a:pt x="1883" y="1994"/>
                  </a:lnTo>
                  <a:lnTo>
                    <a:pt x="1950" y="199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4"/>
            <p:cNvSpPr/>
            <p:nvPr/>
          </p:nvSpPr>
          <p:spPr>
            <a:xfrm>
              <a:off x="6457344" y="4112561"/>
              <a:ext cx="688850" cy="344514"/>
            </a:xfrm>
            <a:custGeom>
              <a:avLst/>
              <a:gdLst/>
              <a:ahLst/>
              <a:cxnLst/>
              <a:rect l="l" t="t" r="r" b="b"/>
              <a:pathLst>
                <a:path w="4123" h="2062" extrusionOk="0">
                  <a:moveTo>
                    <a:pt x="0" y="1"/>
                  </a:moveTo>
                  <a:lnTo>
                    <a:pt x="1927" y="2062"/>
                  </a:lnTo>
                  <a:lnTo>
                    <a:pt x="4123" y="2062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4"/>
            <p:cNvSpPr/>
            <p:nvPr/>
          </p:nvSpPr>
          <p:spPr>
            <a:xfrm>
              <a:off x="6483574" y="4127598"/>
              <a:ext cx="632713" cy="318283"/>
            </a:xfrm>
            <a:custGeom>
              <a:avLst/>
              <a:gdLst/>
              <a:ahLst/>
              <a:cxnLst/>
              <a:rect l="l" t="t" r="r" b="b"/>
              <a:pathLst>
                <a:path w="3787" h="1905" extrusionOk="0">
                  <a:moveTo>
                    <a:pt x="0" y="0"/>
                  </a:moveTo>
                  <a:lnTo>
                    <a:pt x="1770" y="1905"/>
                  </a:lnTo>
                  <a:lnTo>
                    <a:pt x="3786" y="1905"/>
                  </a:lnTo>
                  <a:lnTo>
                    <a:pt x="201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4"/>
            <p:cNvSpPr/>
            <p:nvPr/>
          </p:nvSpPr>
          <p:spPr>
            <a:xfrm>
              <a:off x="6723160" y="4116404"/>
              <a:ext cx="321954" cy="333320"/>
            </a:xfrm>
            <a:custGeom>
              <a:avLst/>
              <a:gdLst/>
              <a:ahLst/>
              <a:cxnLst/>
              <a:rect l="l" t="t" r="r" b="b"/>
              <a:pathLst>
                <a:path w="1927" h="1995" extrusionOk="0">
                  <a:moveTo>
                    <a:pt x="0" y="0"/>
                  </a:moveTo>
                  <a:lnTo>
                    <a:pt x="1859" y="1994"/>
                  </a:lnTo>
                  <a:lnTo>
                    <a:pt x="1927" y="199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4"/>
            <p:cNvSpPr/>
            <p:nvPr/>
          </p:nvSpPr>
          <p:spPr>
            <a:xfrm>
              <a:off x="6640792" y="4116404"/>
              <a:ext cx="321954" cy="333320"/>
            </a:xfrm>
            <a:custGeom>
              <a:avLst/>
              <a:gdLst/>
              <a:ahLst/>
              <a:cxnLst/>
              <a:rect l="l" t="t" r="r" b="b"/>
              <a:pathLst>
                <a:path w="1927" h="1995" extrusionOk="0">
                  <a:moveTo>
                    <a:pt x="0" y="0"/>
                  </a:moveTo>
                  <a:lnTo>
                    <a:pt x="1837" y="1994"/>
                  </a:lnTo>
                  <a:lnTo>
                    <a:pt x="1927" y="199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6535869" y="4191255"/>
              <a:ext cx="367064" cy="15037"/>
            </a:xfrm>
            <a:custGeom>
              <a:avLst/>
              <a:gdLst/>
              <a:ahLst/>
              <a:cxnLst/>
              <a:rect l="l" t="t" r="r" b="b"/>
              <a:pathLst>
                <a:path w="2197" h="90" extrusionOk="0">
                  <a:moveTo>
                    <a:pt x="1" y="0"/>
                  </a:moveTo>
                  <a:lnTo>
                    <a:pt x="90" y="90"/>
                  </a:lnTo>
                  <a:lnTo>
                    <a:pt x="2196" y="90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6614561" y="4277300"/>
              <a:ext cx="366897" cy="18880"/>
            </a:xfrm>
            <a:custGeom>
              <a:avLst/>
              <a:gdLst/>
              <a:ahLst/>
              <a:cxnLst/>
              <a:rect l="l" t="t" r="r" b="b"/>
              <a:pathLst>
                <a:path w="2196" h="113" extrusionOk="0">
                  <a:moveTo>
                    <a:pt x="0" y="1"/>
                  </a:moveTo>
                  <a:lnTo>
                    <a:pt x="90" y="68"/>
                  </a:lnTo>
                  <a:lnTo>
                    <a:pt x="2196" y="113"/>
                  </a:lnTo>
                  <a:cubicBezTo>
                    <a:pt x="2173" y="45"/>
                    <a:pt x="2129" y="23"/>
                    <a:pt x="2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4"/>
            <p:cNvSpPr/>
            <p:nvPr/>
          </p:nvSpPr>
          <p:spPr>
            <a:xfrm>
              <a:off x="6700605" y="4359669"/>
              <a:ext cx="363221" cy="18880"/>
            </a:xfrm>
            <a:custGeom>
              <a:avLst/>
              <a:gdLst/>
              <a:ahLst/>
              <a:cxnLst/>
              <a:rect l="l" t="t" r="r" b="b"/>
              <a:pathLst>
                <a:path w="2174" h="113" extrusionOk="0">
                  <a:moveTo>
                    <a:pt x="1" y="0"/>
                  </a:moveTo>
                  <a:lnTo>
                    <a:pt x="90" y="90"/>
                  </a:lnTo>
                  <a:lnTo>
                    <a:pt x="2174" y="112"/>
                  </a:lnTo>
                  <a:cubicBezTo>
                    <a:pt x="2151" y="45"/>
                    <a:pt x="2129" y="23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6558424" y="4116404"/>
              <a:ext cx="318278" cy="333320"/>
            </a:xfrm>
            <a:custGeom>
              <a:avLst/>
              <a:gdLst/>
              <a:ahLst/>
              <a:cxnLst/>
              <a:rect l="l" t="t" r="r" b="b"/>
              <a:pathLst>
                <a:path w="1905" h="1995" extrusionOk="0">
                  <a:moveTo>
                    <a:pt x="0" y="0"/>
                  </a:moveTo>
                  <a:lnTo>
                    <a:pt x="1860" y="1994"/>
                  </a:lnTo>
                  <a:lnTo>
                    <a:pt x="1905" y="199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4"/>
            <p:cNvSpPr/>
            <p:nvPr/>
          </p:nvSpPr>
          <p:spPr>
            <a:xfrm>
              <a:off x="6804441" y="4500287"/>
              <a:ext cx="692526" cy="352032"/>
            </a:xfrm>
            <a:custGeom>
              <a:avLst/>
              <a:gdLst/>
              <a:ahLst/>
              <a:cxnLst/>
              <a:rect l="l" t="t" r="r" b="b"/>
              <a:pathLst>
                <a:path w="4145" h="2107" extrusionOk="0">
                  <a:moveTo>
                    <a:pt x="0" y="1"/>
                  </a:moveTo>
                  <a:lnTo>
                    <a:pt x="1927" y="2084"/>
                  </a:lnTo>
                  <a:lnTo>
                    <a:pt x="4145" y="2107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6839110" y="4509370"/>
              <a:ext cx="629037" cy="322125"/>
            </a:xfrm>
            <a:custGeom>
              <a:avLst/>
              <a:gdLst/>
              <a:ahLst/>
              <a:cxnLst/>
              <a:rect l="l" t="t" r="r" b="b"/>
              <a:pathLst>
                <a:path w="3765" h="1928" extrusionOk="0">
                  <a:moveTo>
                    <a:pt x="1" y="1"/>
                  </a:moveTo>
                  <a:lnTo>
                    <a:pt x="1748" y="1905"/>
                  </a:lnTo>
                  <a:lnTo>
                    <a:pt x="3764" y="1927"/>
                  </a:lnTo>
                  <a:lnTo>
                    <a:pt x="3764" y="1927"/>
                  </a:lnTo>
                  <a:lnTo>
                    <a:pt x="199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7074853" y="4501852"/>
              <a:ext cx="322121" cy="337162"/>
            </a:xfrm>
            <a:custGeom>
              <a:avLst/>
              <a:gdLst/>
              <a:ahLst/>
              <a:cxnLst/>
              <a:rect l="l" t="t" r="r" b="b"/>
              <a:pathLst>
                <a:path w="1928" h="2018" extrusionOk="0">
                  <a:moveTo>
                    <a:pt x="1" y="1"/>
                  </a:moveTo>
                  <a:lnTo>
                    <a:pt x="1838" y="2017"/>
                  </a:lnTo>
                  <a:lnTo>
                    <a:pt x="1928" y="201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6988809" y="4501852"/>
              <a:ext cx="329639" cy="337162"/>
            </a:xfrm>
            <a:custGeom>
              <a:avLst/>
              <a:gdLst/>
              <a:ahLst/>
              <a:cxnLst/>
              <a:rect l="l" t="t" r="r" b="b"/>
              <a:pathLst>
                <a:path w="1973" h="2018" extrusionOk="0">
                  <a:moveTo>
                    <a:pt x="1" y="1"/>
                  </a:moveTo>
                  <a:lnTo>
                    <a:pt x="1882" y="2017"/>
                  </a:lnTo>
                  <a:lnTo>
                    <a:pt x="1972" y="201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4"/>
            <p:cNvSpPr/>
            <p:nvPr/>
          </p:nvSpPr>
          <p:spPr>
            <a:xfrm>
              <a:off x="6887729" y="4576703"/>
              <a:ext cx="370739" cy="22723"/>
            </a:xfrm>
            <a:custGeom>
              <a:avLst/>
              <a:gdLst/>
              <a:ahLst/>
              <a:cxnLst/>
              <a:rect l="l" t="t" r="r" b="b"/>
              <a:pathLst>
                <a:path w="2219" h="136" extrusionOk="0">
                  <a:moveTo>
                    <a:pt x="1" y="1"/>
                  </a:moveTo>
                  <a:lnTo>
                    <a:pt x="90" y="113"/>
                  </a:lnTo>
                  <a:lnTo>
                    <a:pt x="2219" y="135"/>
                  </a:lnTo>
                  <a:cubicBezTo>
                    <a:pt x="2174" y="68"/>
                    <a:pt x="2151" y="46"/>
                    <a:pt x="2129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4"/>
            <p:cNvSpPr/>
            <p:nvPr/>
          </p:nvSpPr>
          <p:spPr>
            <a:xfrm>
              <a:off x="6970097" y="4659072"/>
              <a:ext cx="370739" cy="22723"/>
            </a:xfrm>
            <a:custGeom>
              <a:avLst/>
              <a:gdLst/>
              <a:ahLst/>
              <a:cxnLst/>
              <a:rect l="l" t="t" r="r" b="b"/>
              <a:pathLst>
                <a:path w="2219" h="136" extrusionOk="0">
                  <a:moveTo>
                    <a:pt x="1" y="1"/>
                  </a:moveTo>
                  <a:lnTo>
                    <a:pt x="90" y="113"/>
                  </a:lnTo>
                  <a:lnTo>
                    <a:pt x="2219" y="135"/>
                  </a:lnTo>
                  <a:cubicBezTo>
                    <a:pt x="2196" y="90"/>
                    <a:pt x="2174" y="45"/>
                    <a:pt x="2129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7052465" y="4745117"/>
              <a:ext cx="366897" cy="22723"/>
            </a:xfrm>
            <a:custGeom>
              <a:avLst/>
              <a:gdLst/>
              <a:ahLst/>
              <a:cxnLst/>
              <a:rect l="l" t="t" r="r" b="b"/>
              <a:pathLst>
                <a:path w="2196" h="136" extrusionOk="0">
                  <a:moveTo>
                    <a:pt x="0" y="1"/>
                  </a:moveTo>
                  <a:lnTo>
                    <a:pt x="68" y="113"/>
                  </a:lnTo>
                  <a:lnTo>
                    <a:pt x="2196" y="135"/>
                  </a:lnTo>
                  <a:cubicBezTo>
                    <a:pt x="2174" y="68"/>
                    <a:pt x="2151" y="46"/>
                    <a:pt x="212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6910284" y="4501852"/>
              <a:ext cx="321954" cy="337162"/>
            </a:xfrm>
            <a:custGeom>
              <a:avLst/>
              <a:gdLst/>
              <a:ahLst/>
              <a:cxnLst/>
              <a:rect l="l" t="t" r="r" b="b"/>
              <a:pathLst>
                <a:path w="1927" h="2018" extrusionOk="0">
                  <a:moveTo>
                    <a:pt x="0" y="1"/>
                  </a:moveTo>
                  <a:lnTo>
                    <a:pt x="1860" y="2017"/>
                  </a:lnTo>
                  <a:lnTo>
                    <a:pt x="1927" y="201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54"/>
          <p:cNvSpPr/>
          <p:nvPr/>
        </p:nvSpPr>
        <p:spPr>
          <a:xfrm>
            <a:off x="2906775" y="1092293"/>
            <a:ext cx="878323" cy="269600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54"/>
          <p:cNvSpPr/>
          <p:nvPr/>
        </p:nvSpPr>
        <p:spPr>
          <a:xfrm>
            <a:off x="5409763" y="3791388"/>
            <a:ext cx="440525" cy="13320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58"/>
          <p:cNvSpPr txBox="1">
            <a:spLocks noGrp="1"/>
          </p:cNvSpPr>
          <p:nvPr>
            <p:ph type="ctrTitle" idx="6"/>
          </p:nvPr>
        </p:nvSpPr>
        <p:spPr>
          <a:xfrm>
            <a:off x="642926" y="323421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1781" name="Google Shape;1781;p58"/>
          <p:cNvSpPr txBox="1">
            <a:spLocks noGrp="1"/>
          </p:cNvSpPr>
          <p:nvPr>
            <p:ph type="subTitle" idx="1"/>
          </p:nvPr>
        </p:nvSpPr>
        <p:spPr>
          <a:xfrm>
            <a:off x="951362" y="3716250"/>
            <a:ext cx="21252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Mayor of Senaki Municipality,  Head of WG of CoM-East</a:t>
            </a:r>
            <a:endParaRPr dirty="0"/>
          </a:p>
        </p:txBody>
      </p:sp>
      <p:sp>
        <p:nvSpPr>
          <p:cNvPr id="1782" name="Google Shape;1782;p58"/>
          <p:cNvSpPr txBox="1">
            <a:spLocks noGrp="1"/>
          </p:cNvSpPr>
          <p:nvPr>
            <p:ph type="subTitle" idx="2"/>
          </p:nvPr>
        </p:nvSpPr>
        <p:spPr>
          <a:xfrm>
            <a:off x="3514681" y="3716250"/>
            <a:ext cx="2121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Advisor to Mayor</a:t>
            </a:r>
            <a:endParaRPr dirty="0"/>
          </a:p>
        </p:txBody>
      </p:sp>
      <p:sp>
        <p:nvSpPr>
          <p:cNvPr id="1784" name="Google Shape;1784;p58"/>
          <p:cNvSpPr txBox="1">
            <a:spLocks noGrp="1"/>
          </p:cNvSpPr>
          <p:nvPr>
            <p:ph type="ctrTitle" idx="3"/>
          </p:nvPr>
        </p:nvSpPr>
        <p:spPr>
          <a:xfrm>
            <a:off x="3514681" y="3483850"/>
            <a:ext cx="2121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Tamar Malania</a:t>
            </a:r>
            <a:endParaRPr dirty="0"/>
          </a:p>
        </p:txBody>
      </p:sp>
      <p:sp>
        <p:nvSpPr>
          <p:cNvPr id="1785" name="Google Shape;1785;p58"/>
          <p:cNvSpPr txBox="1">
            <a:spLocks noGrp="1"/>
          </p:cNvSpPr>
          <p:nvPr>
            <p:ph type="subTitle" idx="4"/>
          </p:nvPr>
        </p:nvSpPr>
        <p:spPr>
          <a:xfrm>
            <a:off x="6074100" y="3715342"/>
            <a:ext cx="2121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Co-head of WG CoM-East</a:t>
            </a:r>
            <a:endParaRPr dirty="0"/>
          </a:p>
        </p:txBody>
      </p:sp>
      <p:sp>
        <p:nvSpPr>
          <p:cNvPr id="1786" name="Google Shape;1786;p58"/>
          <p:cNvSpPr txBox="1">
            <a:spLocks noGrp="1"/>
          </p:cNvSpPr>
          <p:nvPr>
            <p:ph type="ctrTitle" idx="5"/>
          </p:nvPr>
        </p:nvSpPr>
        <p:spPr>
          <a:xfrm>
            <a:off x="6074100" y="3483850"/>
            <a:ext cx="2121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Dali Kachibaia</a:t>
            </a:r>
            <a:endParaRPr dirty="0"/>
          </a:p>
        </p:txBody>
      </p:sp>
      <p:sp>
        <p:nvSpPr>
          <p:cNvPr id="1787" name="Google Shape;1787;p58"/>
          <p:cNvSpPr/>
          <p:nvPr/>
        </p:nvSpPr>
        <p:spPr>
          <a:xfrm>
            <a:off x="-657300" y="2495547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8"/>
          <p:cNvSpPr/>
          <p:nvPr/>
        </p:nvSpPr>
        <p:spPr>
          <a:xfrm>
            <a:off x="8360426" y="12648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58"/>
          <p:cNvSpPr/>
          <p:nvPr/>
        </p:nvSpPr>
        <p:spPr>
          <a:xfrm>
            <a:off x="6980225" y="106222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8"/>
          <p:cNvSpPr/>
          <p:nvPr/>
        </p:nvSpPr>
        <p:spPr>
          <a:xfrm>
            <a:off x="210501" y="952613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erson standing at a podium&#10;&#10;Description automatically generated">
            <a:extLst>
              <a:ext uri="{FF2B5EF4-FFF2-40B4-BE49-F238E27FC236}">
                <a16:creationId xmlns:a16="http://schemas.microsoft.com/office/drawing/2014/main" id="{04A0F2B8-C4D7-FE1B-5D6E-AEA5CEFD3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62" y="1058235"/>
            <a:ext cx="2023875" cy="2023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08005A-4ED6-0376-6DE5-60C95910C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Vakhtang </a:t>
            </a:r>
            <a:r>
              <a:rPr lang="en-US" sz="2000" dirty="0" err="1"/>
              <a:t>Gadelia</a:t>
            </a:r>
            <a:endParaRPr lang="en-US" sz="2000" dirty="0"/>
          </a:p>
        </p:txBody>
      </p:sp>
      <p:pic>
        <p:nvPicPr>
          <p:cNvPr id="9" name="Picture 8" descr="A person standing next to a poster&#10;&#10;Description automatically generated">
            <a:extLst>
              <a:ext uri="{FF2B5EF4-FFF2-40B4-BE49-F238E27FC236}">
                <a16:creationId xmlns:a16="http://schemas.microsoft.com/office/drawing/2014/main" id="{A23EDC1F-CE9B-6C98-9626-C488E2CC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48" y="1148817"/>
            <a:ext cx="1591609" cy="2012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sitting at a table with water bottles&#10;&#10;Description automatically generated">
            <a:extLst>
              <a:ext uri="{FF2B5EF4-FFF2-40B4-BE49-F238E27FC236}">
                <a16:creationId xmlns:a16="http://schemas.microsoft.com/office/drawing/2014/main" id="{2A31FAB0-4F1A-5E49-3864-06134761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459" y="1017886"/>
            <a:ext cx="1531284" cy="2104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59"/>
          <p:cNvSpPr txBox="1">
            <a:spLocks noGrp="1"/>
          </p:cNvSpPr>
          <p:nvPr>
            <p:ph type="subTitle" idx="1"/>
          </p:nvPr>
        </p:nvSpPr>
        <p:spPr>
          <a:xfrm>
            <a:off x="713275" y="1446100"/>
            <a:ext cx="4339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Do you have any questions?</a:t>
            </a:r>
            <a:endParaRPr sz="2400" b="1" dirty="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Follow the project updates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takomalania@gmail.com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+995  598289595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www.senaki.gov.ge</a:t>
            </a:r>
            <a:endParaRPr dirty="0"/>
          </a:p>
        </p:txBody>
      </p:sp>
      <p:sp>
        <p:nvSpPr>
          <p:cNvPr id="1799" name="Google Shape;1799;p59"/>
          <p:cNvSpPr txBox="1">
            <a:spLocks noGrp="1"/>
          </p:cNvSpPr>
          <p:nvPr>
            <p:ph type="ctrTitle"/>
          </p:nvPr>
        </p:nvSpPr>
        <p:spPr>
          <a:xfrm>
            <a:off x="550492" y="394946"/>
            <a:ext cx="38673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grpSp>
        <p:nvGrpSpPr>
          <p:cNvPr id="1801" name="Google Shape;1801;p59"/>
          <p:cNvGrpSpPr/>
          <p:nvPr/>
        </p:nvGrpSpPr>
        <p:grpSpPr>
          <a:xfrm>
            <a:off x="4850350" y="1493450"/>
            <a:ext cx="3580426" cy="3560189"/>
            <a:chOff x="4850350" y="1264850"/>
            <a:chExt cx="3580426" cy="3560189"/>
          </a:xfrm>
        </p:grpSpPr>
        <p:sp>
          <p:nvSpPr>
            <p:cNvPr id="1802" name="Google Shape;1802;p59"/>
            <p:cNvSpPr/>
            <p:nvPr/>
          </p:nvSpPr>
          <p:spPr>
            <a:xfrm>
              <a:off x="6434836" y="1984752"/>
              <a:ext cx="950701" cy="2538056"/>
            </a:xfrm>
            <a:custGeom>
              <a:avLst/>
              <a:gdLst/>
              <a:ahLst/>
              <a:cxnLst/>
              <a:rect l="l" t="t" r="r" b="b"/>
              <a:pathLst>
                <a:path w="7662" h="20455" extrusionOk="0">
                  <a:moveTo>
                    <a:pt x="3786" y="1"/>
                  </a:moveTo>
                  <a:cubicBezTo>
                    <a:pt x="1680" y="1"/>
                    <a:pt x="0" y="1681"/>
                    <a:pt x="0" y="3787"/>
                  </a:cubicBezTo>
                  <a:lnTo>
                    <a:pt x="0" y="20455"/>
                  </a:lnTo>
                  <a:lnTo>
                    <a:pt x="7662" y="20455"/>
                  </a:lnTo>
                  <a:lnTo>
                    <a:pt x="7662" y="3787"/>
                  </a:lnTo>
                  <a:cubicBezTo>
                    <a:pt x="7662" y="1681"/>
                    <a:pt x="5982" y="1"/>
                    <a:pt x="387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4969838" y="3599754"/>
              <a:ext cx="264166" cy="970306"/>
            </a:xfrm>
            <a:custGeom>
              <a:avLst/>
              <a:gdLst/>
              <a:ahLst/>
              <a:cxnLst/>
              <a:rect l="l" t="t" r="r" b="b"/>
              <a:pathLst>
                <a:path w="2129" h="7820" extrusionOk="0">
                  <a:moveTo>
                    <a:pt x="1" y="1"/>
                  </a:moveTo>
                  <a:lnTo>
                    <a:pt x="1" y="7819"/>
                  </a:lnTo>
                  <a:lnTo>
                    <a:pt x="494" y="7819"/>
                  </a:lnTo>
                  <a:lnTo>
                    <a:pt x="494" y="516"/>
                  </a:lnTo>
                  <a:lnTo>
                    <a:pt x="2129" y="516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5083866" y="3772099"/>
              <a:ext cx="150137" cy="797958"/>
            </a:xfrm>
            <a:custGeom>
              <a:avLst/>
              <a:gdLst/>
              <a:ahLst/>
              <a:cxnLst/>
              <a:rect l="l" t="t" r="r" b="b"/>
              <a:pathLst>
                <a:path w="1210" h="6431" extrusionOk="0">
                  <a:moveTo>
                    <a:pt x="0" y="1"/>
                  </a:moveTo>
                  <a:lnTo>
                    <a:pt x="0" y="6430"/>
                  </a:lnTo>
                  <a:lnTo>
                    <a:pt x="515" y="6430"/>
                  </a:lnTo>
                  <a:lnTo>
                    <a:pt x="515" y="494"/>
                  </a:lnTo>
                  <a:lnTo>
                    <a:pt x="1210" y="494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9"/>
            <p:cNvSpPr/>
            <p:nvPr/>
          </p:nvSpPr>
          <p:spPr>
            <a:xfrm>
              <a:off x="7860750" y="2965963"/>
              <a:ext cx="278187" cy="1576312"/>
            </a:xfrm>
            <a:custGeom>
              <a:avLst/>
              <a:gdLst/>
              <a:ahLst/>
              <a:cxnLst/>
              <a:rect l="l" t="t" r="r" b="b"/>
              <a:pathLst>
                <a:path w="2242" h="12704" extrusionOk="0">
                  <a:moveTo>
                    <a:pt x="1" y="1"/>
                  </a:moveTo>
                  <a:lnTo>
                    <a:pt x="1" y="494"/>
                  </a:lnTo>
                  <a:lnTo>
                    <a:pt x="1726" y="494"/>
                  </a:lnTo>
                  <a:lnTo>
                    <a:pt x="1726" y="12703"/>
                  </a:lnTo>
                  <a:lnTo>
                    <a:pt x="2241" y="12703"/>
                  </a:ln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9"/>
            <p:cNvSpPr/>
            <p:nvPr/>
          </p:nvSpPr>
          <p:spPr>
            <a:xfrm>
              <a:off x="5233878" y="3155058"/>
              <a:ext cx="2018285" cy="1415008"/>
            </a:xfrm>
            <a:custGeom>
              <a:avLst/>
              <a:gdLst/>
              <a:ahLst/>
              <a:cxnLst/>
              <a:rect l="l" t="t" r="r" b="b"/>
              <a:pathLst>
                <a:path w="16266" h="11404" extrusionOk="0">
                  <a:moveTo>
                    <a:pt x="4078" y="0"/>
                  </a:moveTo>
                  <a:lnTo>
                    <a:pt x="1" y="2801"/>
                  </a:lnTo>
                  <a:lnTo>
                    <a:pt x="1" y="11403"/>
                  </a:lnTo>
                  <a:lnTo>
                    <a:pt x="16266" y="11403"/>
                  </a:lnTo>
                  <a:lnTo>
                    <a:pt x="16266" y="2801"/>
                  </a:lnTo>
                  <a:lnTo>
                    <a:pt x="12211" y="0"/>
                  </a:lnTo>
                  <a:lnTo>
                    <a:pt x="8156" y="2801"/>
                  </a:lnTo>
                  <a:lnTo>
                    <a:pt x="407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9"/>
            <p:cNvSpPr/>
            <p:nvPr/>
          </p:nvSpPr>
          <p:spPr>
            <a:xfrm>
              <a:off x="4850350" y="4522648"/>
              <a:ext cx="3385895" cy="91819"/>
            </a:xfrm>
            <a:custGeom>
              <a:avLst/>
              <a:gdLst/>
              <a:ahLst/>
              <a:cxnLst/>
              <a:rect l="l" t="t" r="r" b="b"/>
              <a:pathLst>
                <a:path w="27288" h="740" extrusionOk="0">
                  <a:moveTo>
                    <a:pt x="0" y="1"/>
                  </a:moveTo>
                  <a:lnTo>
                    <a:pt x="0" y="740"/>
                  </a:lnTo>
                  <a:lnTo>
                    <a:pt x="27287" y="740"/>
                  </a:lnTo>
                  <a:lnTo>
                    <a:pt x="272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9"/>
            <p:cNvSpPr/>
            <p:nvPr/>
          </p:nvSpPr>
          <p:spPr>
            <a:xfrm>
              <a:off x="5364533" y="3155058"/>
              <a:ext cx="80776" cy="258583"/>
            </a:xfrm>
            <a:custGeom>
              <a:avLst/>
              <a:gdLst/>
              <a:ahLst/>
              <a:cxnLst/>
              <a:rect l="l" t="t" r="r" b="b"/>
              <a:pathLst>
                <a:path w="651" h="2084" extrusionOk="0">
                  <a:moveTo>
                    <a:pt x="1" y="0"/>
                  </a:moveTo>
                  <a:lnTo>
                    <a:pt x="1" y="2084"/>
                  </a:lnTo>
                  <a:lnTo>
                    <a:pt x="651" y="163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9"/>
            <p:cNvSpPr/>
            <p:nvPr/>
          </p:nvSpPr>
          <p:spPr>
            <a:xfrm>
              <a:off x="7510475" y="1637333"/>
              <a:ext cx="408844" cy="2885480"/>
            </a:xfrm>
            <a:custGeom>
              <a:avLst/>
              <a:gdLst/>
              <a:ahLst/>
              <a:cxnLst/>
              <a:rect l="l" t="t" r="r" b="b"/>
              <a:pathLst>
                <a:path w="3295" h="23255" extrusionOk="0">
                  <a:moveTo>
                    <a:pt x="1502" y="0"/>
                  </a:moveTo>
                  <a:cubicBezTo>
                    <a:pt x="673" y="0"/>
                    <a:pt x="1" y="672"/>
                    <a:pt x="1" y="1524"/>
                  </a:cubicBezTo>
                  <a:lnTo>
                    <a:pt x="1" y="23255"/>
                  </a:lnTo>
                  <a:lnTo>
                    <a:pt x="3294" y="23255"/>
                  </a:lnTo>
                  <a:lnTo>
                    <a:pt x="3294" y="1524"/>
                  </a:lnTo>
                  <a:cubicBezTo>
                    <a:pt x="3294" y="672"/>
                    <a:pt x="2622" y="0"/>
                    <a:pt x="179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9"/>
            <p:cNvSpPr/>
            <p:nvPr/>
          </p:nvSpPr>
          <p:spPr>
            <a:xfrm>
              <a:off x="6373665" y="2335025"/>
              <a:ext cx="1073044" cy="64025"/>
            </a:xfrm>
            <a:custGeom>
              <a:avLst/>
              <a:gdLst/>
              <a:ahLst/>
              <a:cxnLst/>
              <a:rect l="l" t="t" r="r" b="b"/>
              <a:pathLst>
                <a:path w="8648" h="516" extrusionOk="0">
                  <a:moveTo>
                    <a:pt x="0" y="0"/>
                  </a:moveTo>
                  <a:lnTo>
                    <a:pt x="0" y="516"/>
                  </a:lnTo>
                  <a:lnTo>
                    <a:pt x="8648" y="516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9"/>
            <p:cNvSpPr/>
            <p:nvPr/>
          </p:nvSpPr>
          <p:spPr>
            <a:xfrm>
              <a:off x="6373665" y="2265541"/>
              <a:ext cx="1073044" cy="33502"/>
            </a:xfrm>
            <a:custGeom>
              <a:avLst/>
              <a:gdLst/>
              <a:ahLst/>
              <a:cxnLst/>
              <a:rect l="l" t="t" r="r" b="b"/>
              <a:pathLst>
                <a:path w="8648" h="270" extrusionOk="0">
                  <a:moveTo>
                    <a:pt x="0" y="0"/>
                  </a:moveTo>
                  <a:lnTo>
                    <a:pt x="0" y="269"/>
                  </a:lnTo>
                  <a:lnTo>
                    <a:pt x="8648" y="269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9"/>
            <p:cNvSpPr/>
            <p:nvPr/>
          </p:nvSpPr>
          <p:spPr>
            <a:xfrm>
              <a:off x="6373665" y="2882582"/>
              <a:ext cx="1073044" cy="61296"/>
            </a:xfrm>
            <a:custGeom>
              <a:avLst/>
              <a:gdLst/>
              <a:ahLst/>
              <a:cxnLst/>
              <a:rect l="l" t="t" r="r" b="b"/>
              <a:pathLst>
                <a:path w="8648" h="494" extrusionOk="0">
                  <a:moveTo>
                    <a:pt x="0" y="1"/>
                  </a:moveTo>
                  <a:lnTo>
                    <a:pt x="0" y="494"/>
                  </a:lnTo>
                  <a:lnTo>
                    <a:pt x="8648" y="494"/>
                  </a:lnTo>
                  <a:lnTo>
                    <a:pt x="86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6373665" y="3002194"/>
              <a:ext cx="1073044" cy="30648"/>
            </a:xfrm>
            <a:custGeom>
              <a:avLst/>
              <a:gdLst/>
              <a:ahLst/>
              <a:cxnLst/>
              <a:rect l="l" t="t" r="r" b="b"/>
              <a:pathLst>
                <a:path w="8648" h="247" extrusionOk="0">
                  <a:moveTo>
                    <a:pt x="0" y="0"/>
                  </a:moveTo>
                  <a:lnTo>
                    <a:pt x="0" y="247"/>
                  </a:lnTo>
                  <a:lnTo>
                    <a:pt x="8648" y="247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9"/>
            <p:cNvSpPr/>
            <p:nvPr/>
          </p:nvSpPr>
          <p:spPr>
            <a:xfrm>
              <a:off x="7446575" y="1856951"/>
              <a:ext cx="542230" cy="61296"/>
            </a:xfrm>
            <a:custGeom>
              <a:avLst/>
              <a:gdLst/>
              <a:ahLst/>
              <a:cxnLst/>
              <a:rect l="l" t="t" r="r" b="b"/>
              <a:pathLst>
                <a:path w="4370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369" y="493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9"/>
            <p:cNvSpPr/>
            <p:nvPr/>
          </p:nvSpPr>
          <p:spPr>
            <a:xfrm>
              <a:off x="7446575" y="1970855"/>
              <a:ext cx="542230" cy="30772"/>
            </a:xfrm>
            <a:custGeom>
              <a:avLst/>
              <a:gdLst/>
              <a:ahLst/>
              <a:cxnLst/>
              <a:rect l="l" t="t" r="r" b="b"/>
              <a:pathLst>
                <a:path w="4370" h="248" extrusionOk="0">
                  <a:moveTo>
                    <a:pt x="1" y="1"/>
                  </a:moveTo>
                  <a:lnTo>
                    <a:pt x="1" y="247"/>
                  </a:lnTo>
                  <a:lnTo>
                    <a:pt x="4369" y="247"/>
                  </a:lnTo>
                  <a:lnTo>
                    <a:pt x="4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>
              <a:off x="7446575" y="2473993"/>
              <a:ext cx="542230" cy="64025"/>
            </a:xfrm>
            <a:custGeom>
              <a:avLst/>
              <a:gdLst/>
              <a:ahLst/>
              <a:cxnLst/>
              <a:rect l="l" t="t" r="r" b="b"/>
              <a:pathLst>
                <a:path w="4370" h="516" extrusionOk="0">
                  <a:moveTo>
                    <a:pt x="1" y="1"/>
                  </a:moveTo>
                  <a:lnTo>
                    <a:pt x="1" y="516"/>
                  </a:lnTo>
                  <a:lnTo>
                    <a:pt x="4369" y="516"/>
                  </a:lnTo>
                  <a:lnTo>
                    <a:pt x="4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9"/>
            <p:cNvSpPr/>
            <p:nvPr/>
          </p:nvSpPr>
          <p:spPr>
            <a:xfrm>
              <a:off x="7446575" y="2590750"/>
              <a:ext cx="542230" cy="30648"/>
            </a:xfrm>
            <a:custGeom>
              <a:avLst/>
              <a:gdLst/>
              <a:ahLst/>
              <a:cxnLst/>
              <a:rect l="l" t="t" r="r" b="b"/>
              <a:pathLst>
                <a:path w="4370" h="247" extrusionOk="0">
                  <a:moveTo>
                    <a:pt x="1" y="1"/>
                  </a:moveTo>
                  <a:lnTo>
                    <a:pt x="1" y="247"/>
                  </a:lnTo>
                  <a:lnTo>
                    <a:pt x="4369" y="247"/>
                  </a:lnTo>
                  <a:lnTo>
                    <a:pt x="4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9"/>
            <p:cNvSpPr/>
            <p:nvPr/>
          </p:nvSpPr>
          <p:spPr>
            <a:xfrm>
              <a:off x="7446575" y="3082720"/>
              <a:ext cx="542230" cy="64149"/>
            </a:xfrm>
            <a:custGeom>
              <a:avLst/>
              <a:gdLst/>
              <a:ahLst/>
              <a:cxnLst/>
              <a:rect l="l" t="t" r="r" b="b"/>
              <a:pathLst>
                <a:path w="4370" h="517" extrusionOk="0">
                  <a:moveTo>
                    <a:pt x="1" y="1"/>
                  </a:moveTo>
                  <a:lnTo>
                    <a:pt x="1" y="516"/>
                  </a:lnTo>
                  <a:lnTo>
                    <a:pt x="4369" y="516"/>
                  </a:lnTo>
                  <a:lnTo>
                    <a:pt x="4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9"/>
            <p:cNvSpPr/>
            <p:nvPr/>
          </p:nvSpPr>
          <p:spPr>
            <a:xfrm>
              <a:off x="7446575" y="3196748"/>
              <a:ext cx="542230" cy="33502"/>
            </a:xfrm>
            <a:custGeom>
              <a:avLst/>
              <a:gdLst/>
              <a:ahLst/>
              <a:cxnLst/>
              <a:rect l="l" t="t" r="r" b="b"/>
              <a:pathLst>
                <a:path w="4370" h="270" extrusionOk="0">
                  <a:moveTo>
                    <a:pt x="1" y="0"/>
                  </a:moveTo>
                  <a:lnTo>
                    <a:pt x="1" y="269"/>
                  </a:lnTo>
                  <a:lnTo>
                    <a:pt x="4369" y="269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9"/>
            <p:cNvSpPr/>
            <p:nvPr/>
          </p:nvSpPr>
          <p:spPr>
            <a:xfrm>
              <a:off x="7446575" y="3369093"/>
              <a:ext cx="542230" cy="61296"/>
            </a:xfrm>
            <a:custGeom>
              <a:avLst/>
              <a:gdLst/>
              <a:ahLst/>
              <a:cxnLst/>
              <a:rect l="l" t="t" r="r" b="b"/>
              <a:pathLst>
                <a:path w="4370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369" y="493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9"/>
            <p:cNvSpPr/>
            <p:nvPr/>
          </p:nvSpPr>
          <p:spPr>
            <a:xfrm>
              <a:off x="5628696" y="4055618"/>
              <a:ext cx="211308" cy="514436"/>
            </a:xfrm>
            <a:custGeom>
              <a:avLst/>
              <a:gdLst/>
              <a:ahLst/>
              <a:cxnLst/>
              <a:rect l="l" t="t" r="r" b="b"/>
              <a:pathLst>
                <a:path w="1703" h="4146" extrusionOk="0">
                  <a:moveTo>
                    <a:pt x="0" y="1"/>
                  </a:moveTo>
                  <a:lnTo>
                    <a:pt x="0" y="4145"/>
                  </a:lnTo>
                  <a:lnTo>
                    <a:pt x="1703" y="4145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9"/>
            <p:cNvSpPr/>
            <p:nvPr/>
          </p:nvSpPr>
          <p:spPr>
            <a:xfrm>
              <a:off x="6003910" y="4225233"/>
              <a:ext cx="205849" cy="205849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1" y="0"/>
                  </a:moveTo>
                  <a:lnTo>
                    <a:pt x="1" y="1658"/>
                  </a:lnTo>
                  <a:lnTo>
                    <a:pt x="1658" y="1658"/>
                  </a:lnTo>
                  <a:lnTo>
                    <a:pt x="1658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9"/>
            <p:cNvSpPr/>
            <p:nvPr/>
          </p:nvSpPr>
          <p:spPr>
            <a:xfrm>
              <a:off x="6293014" y="4225233"/>
              <a:ext cx="205849" cy="205849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0" y="0"/>
                  </a:moveTo>
                  <a:lnTo>
                    <a:pt x="0" y="1658"/>
                  </a:lnTo>
                  <a:lnTo>
                    <a:pt x="1658" y="1658"/>
                  </a:lnTo>
                  <a:lnTo>
                    <a:pt x="1658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9"/>
            <p:cNvSpPr/>
            <p:nvPr/>
          </p:nvSpPr>
          <p:spPr>
            <a:xfrm>
              <a:off x="6582118" y="4225233"/>
              <a:ext cx="202995" cy="205849"/>
            </a:xfrm>
            <a:custGeom>
              <a:avLst/>
              <a:gdLst/>
              <a:ahLst/>
              <a:cxnLst/>
              <a:rect l="l" t="t" r="r" b="b"/>
              <a:pathLst>
                <a:path w="1636" h="1659" extrusionOk="0">
                  <a:moveTo>
                    <a:pt x="0" y="0"/>
                  </a:moveTo>
                  <a:lnTo>
                    <a:pt x="0" y="1658"/>
                  </a:lnTo>
                  <a:lnTo>
                    <a:pt x="1636" y="1658"/>
                  </a:lnTo>
                  <a:lnTo>
                    <a:pt x="163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9"/>
            <p:cNvSpPr/>
            <p:nvPr/>
          </p:nvSpPr>
          <p:spPr>
            <a:xfrm>
              <a:off x="6873951" y="4225233"/>
              <a:ext cx="200265" cy="205849"/>
            </a:xfrm>
            <a:custGeom>
              <a:avLst/>
              <a:gdLst/>
              <a:ahLst/>
              <a:cxnLst/>
              <a:rect l="l" t="t" r="r" b="b"/>
              <a:pathLst>
                <a:path w="1614" h="1659" extrusionOk="0">
                  <a:moveTo>
                    <a:pt x="1" y="0"/>
                  </a:moveTo>
                  <a:lnTo>
                    <a:pt x="1" y="1658"/>
                  </a:lnTo>
                  <a:lnTo>
                    <a:pt x="1614" y="1658"/>
                  </a:lnTo>
                  <a:lnTo>
                    <a:pt x="1614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9"/>
            <p:cNvSpPr/>
            <p:nvPr/>
          </p:nvSpPr>
          <p:spPr>
            <a:xfrm>
              <a:off x="6003910" y="3952757"/>
              <a:ext cx="205849" cy="203119"/>
            </a:xfrm>
            <a:custGeom>
              <a:avLst/>
              <a:gdLst/>
              <a:ahLst/>
              <a:cxnLst/>
              <a:rect l="l" t="t" r="r" b="b"/>
              <a:pathLst>
                <a:path w="1659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1658" y="1636"/>
                  </a:lnTo>
                  <a:lnTo>
                    <a:pt x="16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9"/>
            <p:cNvSpPr/>
            <p:nvPr/>
          </p:nvSpPr>
          <p:spPr>
            <a:xfrm>
              <a:off x="6293014" y="3952757"/>
              <a:ext cx="205849" cy="203119"/>
            </a:xfrm>
            <a:custGeom>
              <a:avLst/>
              <a:gdLst/>
              <a:ahLst/>
              <a:cxnLst/>
              <a:rect l="l" t="t" r="r" b="b"/>
              <a:pathLst>
                <a:path w="1659" h="1637" extrusionOk="0">
                  <a:moveTo>
                    <a:pt x="0" y="1"/>
                  </a:moveTo>
                  <a:lnTo>
                    <a:pt x="0" y="1636"/>
                  </a:lnTo>
                  <a:lnTo>
                    <a:pt x="1658" y="1636"/>
                  </a:lnTo>
                  <a:lnTo>
                    <a:pt x="16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9"/>
            <p:cNvSpPr/>
            <p:nvPr/>
          </p:nvSpPr>
          <p:spPr>
            <a:xfrm>
              <a:off x="6582118" y="3952757"/>
              <a:ext cx="202995" cy="203119"/>
            </a:xfrm>
            <a:custGeom>
              <a:avLst/>
              <a:gdLst/>
              <a:ahLst/>
              <a:cxnLst/>
              <a:rect l="l" t="t" r="r" b="b"/>
              <a:pathLst>
                <a:path w="1636" h="1637" extrusionOk="0">
                  <a:moveTo>
                    <a:pt x="0" y="1"/>
                  </a:moveTo>
                  <a:lnTo>
                    <a:pt x="0" y="1636"/>
                  </a:lnTo>
                  <a:lnTo>
                    <a:pt x="1636" y="1636"/>
                  </a:lnTo>
                  <a:lnTo>
                    <a:pt x="1636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9"/>
            <p:cNvSpPr/>
            <p:nvPr/>
          </p:nvSpPr>
          <p:spPr>
            <a:xfrm>
              <a:off x="6873951" y="3952757"/>
              <a:ext cx="200265" cy="203119"/>
            </a:xfrm>
            <a:custGeom>
              <a:avLst/>
              <a:gdLst/>
              <a:ahLst/>
              <a:cxnLst/>
              <a:rect l="l" t="t" r="r" b="b"/>
              <a:pathLst>
                <a:path w="1614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1614" y="1636"/>
                  </a:lnTo>
                  <a:lnTo>
                    <a:pt x="161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9"/>
            <p:cNvSpPr/>
            <p:nvPr/>
          </p:nvSpPr>
          <p:spPr>
            <a:xfrm>
              <a:off x="6974083" y="3527541"/>
              <a:ext cx="139094" cy="314171"/>
            </a:xfrm>
            <a:custGeom>
              <a:avLst/>
              <a:gdLst/>
              <a:ahLst/>
              <a:cxnLst/>
              <a:rect l="l" t="t" r="r" b="b"/>
              <a:pathLst>
                <a:path w="1121" h="2532" extrusionOk="0">
                  <a:moveTo>
                    <a:pt x="0" y="0"/>
                  </a:moveTo>
                  <a:lnTo>
                    <a:pt x="0" y="2532"/>
                  </a:lnTo>
                  <a:lnTo>
                    <a:pt x="1120" y="2532"/>
                  </a:lnTo>
                  <a:lnTo>
                    <a:pt x="1120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9"/>
            <p:cNvSpPr/>
            <p:nvPr/>
          </p:nvSpPr>
          <p:spPr>
            <a:xfrm>
              <a:off x="6771090" y="3527541"/>
              <a:ext cx="139094" cy="314171"/>
            </a:xfrm>
            <a:custGeom>
              <a:avLst/>
              <a:gdLst/>
              <a:ahLst/>
              <a:cxnLst/>
              <a:rect l="l" t="t" r="r" b="b"/>
              <a:pathLst>
                <a:path w="1121" h="2532" extrusionOk="0">
                  <a:moveTo>
                    <a:pt x="1" y="0"/>
                  </a:moveTo>
                  <a:lnTo>
                    <a:pt x="1" y="2532"/>
                  </a:lnTo>
                  <a:lnTo>
                    <a:pt x="1121" y="2532"/>
                  </a:lnTo>
                  <a:lnTo>
                    <a:pt x="112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9"/>
            <p:cNvSpPr/>
            <p:nvPr/>
          </p:nvSpPr>
          <p:spPr>
            <a:xfrm>
              <a:off x="6573804" y="3527541"/>
              <a:ext cx="144677" cy="314171"/>
            </a:xfrm>
            <a:custGeom>
              <a:avLst/>
              <a:gdLst/>
              <a:ahLst/>
              <a:cxnLst/>
              <a:rect l="l" t="t" r="r" b="b"/>
              <a:pathLst>
                <a:path w="1166" h="2532" extrusionOk="0">
                  <a:moveTo>
                    <a:pt x="0" y="0"/>
                  </a:moveTo>
                  <a:lnTo>
                    <a:pt x="0" y="2532"/>
                  </a:lnTo>
                  <a:lnTo>
                    <a:pt x="1165" y="2532"/>
                  </a:lnTo>
                  <a:lnTo>
                    <a:pt x="1165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9"/>
            <p:cNvSpPr/>
            <p:nvPr/>
          </p:nvSpPr>
          <p:spPr>
            <a:xfrm>
              <a:off x="6373665" y="3527541"/>
              <a:ext cx="139094" cy="314171"/>
            </a:xfrm>
            <a:custGeom>
              <a:avLst/>
              <a:gdLst/>
              <a:ahLst/>
              <a:cxnLst/>
              <a:rect l="l" t="t" r="r" b="b"/>
              <a:pathLst>
                <a:path w="1121" h="2532" extrusionOk="0">
                  <a:moveTo>
                    <a:pt x="0" y="0"/>
                  </a:moveTo>
                  <a:lnTo>
                    <a:pt x="0" y="2532"/>
                  </a:lnTo>
                  <a:lnTo>
                    <a:pt x="1120" y="2532"/>
                  </a:lnTo>
                  <a:lnTo>
                    <a:pt x="1120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9"/>
            <p:cNvSpPr/>
            <p:nvPr/>
          </p:nvSpPr>
          <p:spPr>
            <a:xfrm>
              <a:off x="5962220" y="3527541"/>
              <a:ext cx="139094" cy="314171"/>
            </a:xfrm>
            <a:custGeom>
              <a:avLst/>
              <a:gdLst/>
              <a:ahLst/>
              <a:cxnLst/>
              <a:rect l="l" t="t" r="r" b="b"/>
              <a:pathLst>
                <a:path w="1121" h="2532" extrusionOk="0">
                  <a:moveTo>
                    <a:pt x="1" y="0"/>
                  </a:moveTo>
                  <a:lnTo>
                    <a:pt x="1" y="2532"/>
                  </a:lnTo>
                  <a:lnTo>
                    <a:pt x="1121" y="2532"/>
                  </a:lnTo>
                  <a:lnTo>
                    <a:pt x="112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9"/>
            <p:cNvSpPr/>
            <p:nvPr/>
          </p:nvSpPr>
          <p:spPr>
            <a:xfrm>
              <a:off x="5764811" y="3527541"/>
              <a:ext cx="141948" cy="314171"/>
            </a:xfrm>
            <a:custGeom>
              <a:avLst/>
              <a:gdLst/>
              <a:ahLst/>
              <a:cxnLst/>
              <a:rect l="l" t="t" r="r" b="b"/>
              <a:pathLst>
                <a:path w="1144" h="2532" extrusionOk="0">
                  <a:moveTo>
                    <a:pt x="1" y="0"/>
                  </a:moveTo>
                  <a:lnTo>
                    <a:pt x="1" y="2532"/>
                  </a:lnTo>
                  <a:lnTo>
                    <a:pt x="1143" y="2532"/>
                  </a:lnTo>
                  <a:lnTo>
                    <a:pt x="114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9"/>
            <p:cNvSpPr/>
            <p:nvPr/>
          </p:nvSpPr>
          <p:spPr>
            <a:xfrm>
              <a:off x="5564672" y="3527541"/>
              <a:ext cx="139218" cy="314171"/>
            </a:xfrm>
            <a:custGeom>
              <a:avLst/>
              <a:gdLst/>
              <a:ahLst/>
              <a:cxnLst/>
              <a:rect l="l" t="t" r="r" b="b"/>
              <a:pathLst>
                <a:path w="1122" h="2532" extrusionOk="0">
                  <a:moveTo>
                    <a:pt x="1" y="0"/>
                  </a:moveTo>
                  <a:lnTo>
                    <a:pt x="1" y="2532"/>
                  </a:lnTo>
                  <a:lnTo>
                    <a:pt x="1121" y="2532"/>
                  </a:lnTo>
                  <a:lnTo>
                    <a:pt x="112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9"/>
            <p:cNvSpPr/>
            <p:nvPr/>
          </p:nvSpPr>
          <p:spPr>
            <a:xfrm>
              <a:off x="5364533" y="3527541"/>
              <a:ext cx="139218" cy="314171"/>
            </a:xfrm>
            <a:custGeom>
              <a:avLst/>
              <a:gdLst/>
              <a:ahLst/>
              <a:cxnLst/>
              <a:rect l="l" t="t" r="r" b="b"/>
              <a:pathLst>
                <a:path w="1122" h="2532" extrusionOk="0">
                  <a:moveTo>
                    <a:pt x="1" y="0"/>
                  </a:moveTo>
                  <a:lnTo>
                    <a:pt x="1" y="2532"/>
                  </a:lnTo>
                  <a:lnTo>
                    <a:pt x="1121" y="2532"/>
                  </a:lnTo>
                  <a:lnTo>
                    <a:pt x="112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9"/>
            <p:cNvSpPr/>
            <p:nvPr/>
          </p:nvSpPr>
          <p:spPr>
            <a:xfrm>
              <a:off x="5372970" y="3980675"/>
              <a:ext cx="125197" cy="405866"/>
            </a:xfrm>
            <a:custGeom>
              <a:avLst/>
              <a:gdLst/>
              <a:ahLst/>
              <a:cxnLst/>
              <a:rect l="l" t="t" r="r" b="b"/>
              <a:pathLst>
                <a:path w="1009" h="3271" extrusionOk="0">
                  <a:moveTo>
                    <a:pt x="0" y="0"/>
                  </a:moveTo>
                  <a:lnTo>
                    <a:pt x="0" y="3271"/>
                  </a:lnTo>
                  <a:lnTo>
                    <a:pt x="1008" y="3271"/>
                  </a:lnTo>
                  <a:lnTo>
                    <a:pt x="1008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9"/>
            <p:cNvSpPr/>
            <p:nvPr/>
          </p:nvSpPr>
          <p:spPr>
            <a:xfrm>
              <a:off x="7682821" y="1320437"/>
              <a:ext cx="30772" cy="317024"/>
            </a:xfrm>
            <a:custGeom>
              <a:avLst/>
              <a:gdLst/>
              <a:ahLst/>
              <a:cxnLst/>
              <a:rect l="l" t="t" r="r" b="b"/>
              <a:pathLst>
                <a:path w="248" h="2555" extrusionOk="0">
                  <a:moveTo>
                    <a:pt x="1" y="0"/>
                  </a:moveTo>
                  <a:lnTo>
                    <a:pt x="1" y="2554"/>
                  </a:lnTo>
                  <a:lnTo>
                    <a:pt x="247" y="255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9"/>
            <p:cNvSpPr/>
            <p:nvPr/>
          </p:nvSpPr>
          <p:spPr>
            <a:xfrm>
              <a:off x="7655027" y="1264850"/>
              <a:ext cx="91943" cy="97403"/>
            </a:xfrm>
            <a:custGeom>
              <a:avLst/>
              <a:gdLst/>
              <a:ahLst/>
              <a:cxnLst/>
              <a:rect l="l" t="t" r="r" b="b"/>
              <a:pathLst>
                <a:path w="741" h="785" extrusionOk="0">
                  <a:moveTo>
                    <a:pt x="359" y="0"/>
                  </a:moveTo>
                  <a:cubicBezTo>
                    <a:pt x="180" y="0"/>
                    <a:pt x="1" y="202"/>
                    <a:pt x="1" y="404"/>
                  </a:cubicBezTo>
                  <a:cubicBezTo>
                    <a:pt x="1" y="628"/>
                    <a:pt x="180" y="784"/>
                    <a:pt x="359" y="784"/>
                  </a:cubicBezTo>
                  <a:cubicBezTo>
                    <a:pt x="561" y="784"/>
                    <a:pt x="740" y="605"/>
                    <a:pt x="740" y="404"/>
                  </a:cubicBezTo>
                  <a:cubicBezTo>
                    <a:pt x="740" y="202"/>
                    <a:pt x="561" y="0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9"/>
            <p:cNvSpPr/>
            <p:nvPr/>
          </p:nvSpPr>
          <p:spPr>
            <a:xfrm>
              <a:off x="6434836" y="2610230"/>
              <a:ext cx="950701" cy="127926"/>
            </a:xfrm>
            <a:custGeom>
              <a:avLst/>
              <a:gdLst/>
              <a:ahLst/>
              <a:cxnLst/>
              <a:rect l="l" t="t" r="r" b="b"/>
              <a:pathLst>
                <a:path w="7662" h="1031" extrusionOk="0">
                  <a:moveTo>
                    <a:pt x="0" y="0"/>
                  </a:moveTo>
                  <a:lnTo>
                    <a:pt x="0" y="1031"/>
                  </a:lnTo>
                  <a:lnTo>
                    <a:pt x="7662" y="1031"/>
                  </a:lnTo>
                  <a:lnTo>
                    <a:pt x="7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9"/>
            <p:cNvSpPr/>
            <p:nvPr/>
          </p:nvSpPr>
          <p:spPr>
            <a:xfrm>
              <a:off x="6234697" y="2507370"/>
              <a:ext cx="200265" cy="995246"/>
            </a:xfrm>
            <a:custGeom>
              <a:avLst/>
              <a:gdLst/>
              <a:ahLst/>
              <a:cxnLst/>
              <a:rect l="l" t="t" r="r" b="b"/>
              <a:pathLst>
                <a:path w="1614" h="8021" extrusionOk="0">
                  <a:moveTo>
                    <a:pt x="0" y="0"/>
                  </a:moveTo>
                  <a:lnTo>
                    <a:pt x="0" y="7976"/>
                  </a:lnTo>
                  <a:lnTo>
                    <a:pt x="90" y="8021"/>
                  </a:lnTo>
                  <a:lnTo>
                    <a:pt x="493" y="7729"/>
                  </a:lnTo>
                  <a:lnTo>
                    <a:pt x="493" y="493"/>
                  </a:lnTo>
                  <a:lnTo>
                    <a:pt x="1613" y="49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9"/>
            <p:cNvSpPr/>
            <p:nvPr/>
          </p:nvSpPr>
          <p:spPr>
            <a:xfrm>
              <a:off x="7610607" y="3980675"/>
              <a:ext cx="820169" cy="844364"/>
            </a:xfrm>
            <a:custGeom>
              <a:avLst/>
              <a:gdLst/>
              <a:ahLst/>
              <a:cxnLst/>
              <a:rect l="l" t="t" r="r" b="b"/>
              <a:pathLst>
                <a:path w="6610" h="6805" extrusionOk="0">
                  <a:moveTo>
                    <a:pt x="6049" y="0"/>
                  </a:moveTo>
                  <a:cubicBezTo>
                    <a:pt x="5310" y="717"/>
                    <a:pt x="2577" y="1389"/>
                    <a:pt x="1591" y="2397"/>
                  </a:cubicBezTo>
                  <a:cubicBezTo>
                    <a:pt x="0" y="4055"/>
                    <a:pt x="695" y="6183"/>
                    <a:pt x="695" y="6183"/>
                  </a:cubicBezTo>
                  <a:cubicBezTo>
                    <a:pt x="1514" y="6630"/>
                    <a:pt x="2245" y="6805"/>
                    <a:pt x="2877" y="6805"/>
                  </a:cubicBezTo>
                  <a:cubicBezTo>
                    <a:pt x="4145" y="6805"/>
                    <a:pt x="5018" y="6102"/>
                    <a:pt x="5422" y="5489"/>
                  </a:cubicBezTo>
                  <a:cubicBezTo>
                    <a:pt x="6609" y="3741"/>
                    <a:pt x="6049" y="0"/>
                    <a:pt x="604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9"/>
            <p:cNvSpPr/>
            <p:nvPr/>
          </p:nvSpPr>
          <p:spPr>
            <a:xfrm>
              <a:off x="7210329" y="4319781"/>
              <a:ext cx="1003559" cy="488007"/>
            </a:xfrm>
            <a:custGeom>
              <a:avLst/>
              <a:gdLst/>
              <a:ahLst/>
              <a:cxnLst/>
              <a:rect l="l" t="t" r="r" b="b"/>
              <a:pathLst>
                <a:path w="8088" h="3933" extrusionOk="0">
                  <a:moveTo>
                    <a:pt x="8088" y="0"/>
                  </a:moveTo>
                  <a:cubicBezTo>
                    <a:pt x="7259" y="896"/>
                    <a:pt x="7371" y="807"/>
                    <a:pt x="7013" y="1098"/>
                  </a:cubicBezTo>
                  <a:cubicBezTo>
                    <a:pt x="6901" y="1188"/>
                    <a:pt x="6744" y="1322"/>
                    <a:pt x="6520" y="1546"/>
                  </a:cubicBezTo>
                  <a:cubicBezTo>
                    <a:pt x="6363" y="1748"/>
                    <a:pt x="6004" y="2084"/>
                    <a:pt x="5512" y="2375"/>
                  </a:cubicBezTo>
                  <a:cubicBezTo>
                    <a:pt x="4770" y="2876"/>
                    <a:pt x="3795" y="3359"/>
                    <a:pt x="2892" y="3359"/>
                  </a:cubicBezTo>
                  <a:cubicBezTo>
                    <a:pt x="2786" y="3359"/>
                    <a:pt x="2681" y="3352"/>
                    <a:pt x="2577" y="3338"/>
                  </a:cubicBezTo>
                  <a:cubicBezTo>
                    <a:pt x="1793" y="3249"/>
                    <a:pt x="1233" y="2868"/>
                    <a:pt x="762" y="2375"/>
                  </a:cubicBezTo>
                  <a:lnTo>
                    <a:pt x="0" y="2375"/>
                  </a:lnTo>
                  <a:lnTo>
                    <a:pt x="135" y="2577"/>
                  </a:lnTo>
                  <a:cubicBezTo>
                    <a:pt x="904" y="3508"/>
                    <a:pt x="1771" y="3932"/>
                    <a:pt x="2742" y="3932"/>
                  </a:cubicBezTo>
                  <a:cubicBezTo>
                    <a:pt x="3241" y="3932"/>
                    <a:pt x="3769" y="3820"/>
                    <a:pt x="4324" y="3607"/>
                  </a:cubicBezTo>
                  <a:cubicBezTo>
                    <a:pt x="5019" y="3361"/>
                    <a:pt x="5601" y="2913"/>
                    <a:pt x="6139" y="2420"/>
                  </a:cubicBezTo>
                  <a:cubicBezTo>
                    <a:pt x="6475" y="2106"/>
                    <a:pt x="6744" y="1770"/>
                    <a:pt x="7035" y="1434"/>
                  </a:cubicBezTo>
                  <a:cubicBezTo>
                    <a:pt x="7416" y="963"/>
                    <a:pt x="7797" y="471"/>
                    <a:pt x="8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5" name="Google Shape;1845;p59"/>
          <p:cNvSpPr/>
          <p:nvPr/>
        </p:nvSpPr>
        <p:spPr>
          <a:xfrm>
            <a:off x="713225" y="3261713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59"/>
          <p:cNvSpPr/>
          <p:nvPr/>
        </p:nvSpPr>
        <p:spPr>
          <a:xfrm>
            <a:off x="1499125" y="3261713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59"/>
          <p:cNvSpPr/>
          <p:nvPr/>
        </p:nvSpPr>
        <p:spPr>
          <a:xfrm>
            <a:off x="2285025" y="3261713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59"/>
          <p:cNvSpPr/>
          <p:nvPr/>
        </p:nvSpPr>
        <p:spPr>
          <a:xfrm>
            <a:off x="3070925" y="3261713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9" name="Google Shape;1849;p59"/>
          <p:cNvGrpSpPr/>
          <p:nvPr/>
        </p:nvGrpSpPr>
        <p:grpSpPr>
          <a:xfrm>
            <a:off x="912333" y="3463775"/>
            <a:ext cx="387681" cy="387661"/>
            <a:chOff x="266768" y="1721375"/>
            <a:chExt cx="397907" cy="397887"/>
          </a:xfrm>
        </p:grpSpPr>
        <p:sp>
          <p:nvSpPr>
            <p:cNvPr id="1850" name="Google Shape;1850;p5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59"/>
          <p:cNvGrpSpPr/>
          <p:nvPr/>
        </p:nvGrpSpPr>
        <p:grpSpPr>
          <a:xfrm>
            <a:off x="2484142" y="3463775"/>
            <a:ext cx="387661" cy="387661"/>
            <a:chOff x="1379798" y="1723250"/>
            <a:chExt cx="397887" cy="397887"/>
          </a:xfrm>
        </p:grpSpPr>
        <p:sp>
          <p:nvSpPr>
            <p:cNvPr id="1853" name="Google Shape;1853;p59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9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9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9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9"/>
          <p:cNvGrpSpPr/>
          <p:nvPr/>
        </p:nvGrpSpPr>
        <p:grpSpPr>
          <a:xfrm>
            <a:off x="1698252" y="3463775"/>
            <a:ext cx="387641" cy="387661"/>
            <a:chOff x="864491" y="1723250"/>
            <a:chExt cx="397866" cy="397887"/>
          </a:xfrm>
        </p:grpSpPr>
        <p:sp>
          <p:nvSpPr>
            <p:cNvPr id="1858" name="Google Shape;1858;p5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59"/>
          <p:cNvSpPr/>
          <p:nvPr/>
        </p:nvSpPr>
        <p:spPr>
          <a:xfrm>
            <a:off x="3273702" y="3499028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logo of a city&#10;&#10;Description automatically generated">
            <a:extLst>
              <a:ext uri="{FF2B5EF4-FFF2-40B4-BE49-F238E27FC236}">
                <a16:creationId xmlns:a16="http://schemas.microsoft.com/office/drawing/2014/main" id="{C8C93C53-C6C1-4548-0F4A-3B740ACCD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10" y="17060"/>
            <a:ext cx="3967848" cy="2427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3"/>
          <p:cNvSpPr txBox="1">
            <a:spLocks noGrp="1"/>
          </p:cNvSpPr>
          <p:nvPr>
            <p:ph type="ctrTitle"/>
          </p:nvPr>
        </p:nvSpPr>
        <p:spPr>
          <a:xfrm>
            <a:off x="635664" y="2220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Explore the project- Dialogue event: </a:t>
            </a:r>
            <a:br>
              <a:rPr lang="en-US" sz="1400" dirty="0"/>
            </a:br>
            <a:r>
              <a:rPr lang="en-US" sz="1400" dirty="0"/>
              <a:t>Renewable energy source on the Municipal level, Tbilisi Georgia</a:t>
            </a:r>
            <a:endParaRPr sz="1400" dirty="0"/>
          </a:p>
        </p:txBody>
      </p:sp>
      <p:sp>
        <p:nvSpPr>
          <p:cNvPr id="1014" name="Google Shape;1014;p33"/>
          <p:cNvSpPr txBox="1">
            <a:spLocks noGrp="1"/>
          </p:cNvSpPr>
          <p:nvPr>
            <p:ph type="subTitle" idx="1"/>
          </p:nvPr>
        </p:nvSpPr>
        <p:spPr>
          <a:xfrm>
            <a:off x="713250" y="1165625"/>
            <a:ext cx="4990864" cy="3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Participation  of Senaki Municipality: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Exchange of experiences and know-how among experts in municipal practice.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Increase the participants' capacity to analyze existing challenges in municipal renewable energy action.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 Good </a:t>
            </a:r>
            <a:r>
              <a:rPr lang="en-US" dirty="0" err="1"/>
              <a:t>Practise</a:t>
            </a:r>
            <a:r>
              <a:rPr lang="en-US" dirty="0"/>
              <a:t> - Renewable energy sources for IDPs in collaboration with NGO</a:t>
            </a: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Formulation of solution options for future planning.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 Identification of future needs for project implementation and follow-up activities.</a:t>
            </a:r>
            <a:endParaRPr dirty="0"/>
          </a:p>
        </p:txBody>
      </p:sp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0671A58-03A3-6F5A-C47F-C63BDAE4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07" y="3417889"/>
            <a:ext cx="2273185" cy="1516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group of women standing in a room&#10;&#10;Description automatically generated">
            <a:extLst>
              <a:ext uri="{FF2B5EF4-FFF2-40B4-BE49-F238E27FC236}">
                <a16:creationId xmlns:a16="http://schemas.microsoft.com/office/drawing/2014/main" id="{3498822E-6D98-9922-C9BB-D3519F40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57" y="1165625"/>
            <a:ext cx="2874531" cy="191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4"/>
          <p:cNvSpPr/>
          <p:nvPr/>
        </p:nvSpPr>
        <p:spPr>
          <a:xfrm>
            <a:off x="7534880" y="788300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4"/>
          <p:cNvSpPr/>
          <p:nvPr/>
        </p:nvSpPr>
        <p:spPr>
          <a:xfrm>
            <a:off x="7508878" y="1783280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4"/>
          <p:cNvSpPr/>
          <p:nvPr/>
        </p:nvSpPr>
        <p:spPr>
          <a:xfrm>
            <a:off x="823225" y="3583063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4"/>
          <p:cNvSpPr/>
          <p:nvPr/>
        </p:nvSpPr>
        <p:spPr>
          <a:xfrm>
            <a:off x="823225" y="2544838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4"/>
          <p:cNvSpPr/>
          <p:nvPr/>
        </p:nvSpPr>
        <p:spPr>
          <a:xfrm>
            <a:off x="823225" y="1404400"/>
            <a:ext cx="785895" cy="971964"/>
          </a:xfrm>
          <a:custGeom>
            <a:avLst/>
            <a:gdLst/>
            <a:ahLst/>
            <a:cxnLst/>
            <a:rect l="l" t="t" r="r" b="b"/>
            <a:pathLst>
              <a:path w="16616" h="20550" extrusionOk="0">
                <a:moveTo>
                  <a:pt x="11133" y="1"/>
                </a:moveTo>
                <a:cubicBezTo>
                  <a:pt x="11133" y="1"/>
                  <a:pt x="10128" y="2093"/>
                  <a:pt x="3432" y="6530"/>
                </a:cubicBezTo>
                <a:cubicBezTo>
                  <a:pt x="0" y="8790"/>
                  <a:pt x="251" y="12431"/>
                  <a:pt x="2679" y="15360"/>
                </a:cubicBezTo>
                <a:cubicBezTo>
                  <a:pt x="4437" y="17537"/>
                  <a:pt x="4813" y="18248"/>
                  <a:pt x="5525" y="20550"/>
                </a:cubicBezTo>
                <a:cubicBezTo>
                  <a:pt x="5525" y="20550"/>
                  <a:pt x="16615" y="17830"/>
                  <a:pt x="13769" y="9501"/>
                </a:cubicBezTo>
                <a:cubicBezTo>
                  <a:pt x="11760" y="3809"/>
                  <a:pt x="11175" y="2093"/>
                  <a:pt x="1113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4"/>
          <p:cNvSpPr txBox="1">
            <a:spLocks noGrp="1"/>
          </p:cNvSpPr>
          <p:nvPr>
            <p:ph type="ctrTitle"/>
          </p:nvPr>
        </p:nvSpPr>
        <p:spPr>
          <a:xfrm>
            <a:off x="1795325" y="1508625"/>
            <a:ext cx="2703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project</a:t>
            </a:r>
            <a:endParaRPr dirty="0"/>
          </a:p>
        </p:txBody>
      </p:sp>
      <p:sp>
        <p:nvSpPr>
          <p:cNvPr id="1026" name="Google Shape;1026;p34"/>
          <p:cNvSpPr txBox="1">
            <a:spLocks noGrp="1"/>
          </p:cNvSpPr>
          <p:nvPr>
            <p:ph type="subTitle" idx="1"/>
          </p:nvPr>
        </p:nvSpPr>
        <p:spPr>
          <a:xfrm>
            <a:off x="1795325" y="1867751"/>
            <a:ext cx="2703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Energy-efficiency for residential and municipal buildings</a:t>
            </a:r>
            <a:endParaRPr dirty="0"/>
          </a:p>
        </p:txBody>
      </p:sp>
      <p:sp>
        <p:nvSpPr>
          <p:cNvPr id="1027" name="Google Shape;1027;p34"/>
          <p:cNvSpPr txBox="1">
            <a:spLocks noGrp="1"/>
          </p:cNvSpPr>
          <p:nvPr>
            <p:ph type="title" idx="2"/>
          </p:nvPr>
        </p:nvSpPr>
        <p:spPr>
          <a:xfrm>
            <a:off x="713225" y="1513826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28" name="Google Shape;1028;p34"/>
          <p:cNvSpPr txBox="1">
            <a:spLocks noGrp="1"/>
          </p:cNvSpPr>
          <p:nvPr>
            <p:ph type="ctrTitle" idx="3"/>
          </p:nvPr>
        </p:nvSpPr>
        <p:spPr>
          <a:xfrm>
            <a:off x="1795325" y="2584389"/>
            <a:ext cx="2701200" cy="4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requirements</a:t>
            </a:r>
            <a:endParaRPr/>
          </a:p>
        </p:txBody>
      </p:sp>
      <p:sp>
        <p:nvSpPr>
          <p:cNvPr id="1029" name="Google Shape;1029;p34"/>
          <p:cNvSpPr txBox="1">
            <a:spLocks noGrp="1"/>
          </p:cNvSpPr>
          <p:nvPr>
            <p:ph type="subTitle" idx="4"/>
          </p:nvPr>
        </p:nvSpPr>
        <p:spPr>
          <a:xfrm>
            <a:off x="1795325" y="2952140"/>
            <a:ext cx="27024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 building, which is adapted energy-efficiency</a:t>
            </a:r>
            <a:endParaRPr dirty="0"/>
          </a:p>
        </p:txBody>
      </p:sp>
      <p:sp>
        <p:nvSpPr>
          <p:cNvPr id="1030" name="Google Shape;1030;p34"/>
          <p:cNvSpPr txBox="1">
            <a:spLocks noGrp="1"/>
          </p:cNvSpPr>
          <p:nvPr>
            <p:ph type="title" idx="5"/>
          </p:nvPr>
        </p:nvSpPr>
        <p:spPr>
          <a:xfrm>
            <a:off x="713225" y="2599548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31" name="Google Shape;1031;p34"/>
          <p:cNvSpPr txBox="1">
            <a:spLocks noGrp="1"/>
          </p:cNvSpPr>
          <p:nvPr>
            <p:ph type="ctrTitle" idx="6"/>
          </p:nvPr>
        </p:nvSpPr>
        <p:spPr>
          <a:xfrm>
            <a:off x="1795325" y="3669957"/>
            <a:ext cx="2701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1032" name="Google Shape;1032;p34"/>
          <p:cNvSpPr txBox="1">
            <a:spLocks noGrp="1"/>
          </p:cNvSpPr>
          <p:nvPr>
            <p:ph type="subTitle" idx="7"/>
          </p:nvPr>
        </p:nvSpPr>
        <p:spPr>
          <a:xfrm>
            <a:off x="1880657" y="4223002"/>
            <a:ext cx="27024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Short communal fees, introduction, and popularization of energy–efficiency technologies</a:t>
            </a:r>
            <a:endParaRPr sz="1200" dirty="0"/>
          </a:p>
        </p:txBody>
      </p:sp>
      <p:sp>
        <p:nvSpPr>
          <p:cNvPr id="1033" name="Google Shape;1033;p34"/>
          <p:cNvSpPr txBox="1">
            <a:spLocks noGrp="1"/>
          </p:cNvSpPr>
          <p:nvPr>
            <p:ph type="title" idx="8"/>
          </p:nvPr>
        </p:nvSpPr>
        <p:spPr>
          <a:xfrm>
            <a:off x="713225" y="3685286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34" name="Google Shape;1034;p34"/>
          <p:cNvSpPr txBox="1">
            <a:spLocks noGrp="1"/>
          </p:cNvSpPr>
          <p:nvPr>
            <p:ph type="ctrTitle" idx="21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Exchange of proposed solutions &amp; presentation of results in panel</a:t>
            </a:r>
            <a:endParaRPr sz="2400" b="0" dirty="0"/>
          </a:p>
        </p:txBody>
      </p:sp>
      <p:sp>
        <p:nvSpPr>
          <p:cNvPr id="1035" name="Google Shape;1035;p34"/>
          <p:cNvSpPr txBox="1">
            <a:spLocks noGrp="1"/>
          </p:cNvSpPr>
          <p:nvPr>
            <p:ph type="ctrTitle" idx="9"/>
          </p:nvPr>
        </p:nvSpPr>
        <p:spPr>
          <a:xfrm>
            <a:off x="4622366" y="1141824"/>
            <a:ext cx="27003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Sneak peek</a:t>
            </a:r>
            <a:endParaRPr dirty="0"/>
          </a:p>
        </p:txBody>
      </p:sp>
      <p:sp>
        <p:nvSpPr>
          <p:cNvPr id="1036" name="Google Shape;1036;p34"/>
          <p:cNvSpPr txBox="1">
            <a:spLocks noGrp="1"/>
          </p:cNvSpPr>
          <p:nvPr>
            <p:ph type="subTitle" idx="13"/>
          </p:nvPr>
        </p:nvSpPr>
        <p:spPr>
          <a:xfrm>
            <a:off x="4685130" y="1568908"/>
            <a:ext cx="27012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Problem: buildings of soviet period</a:t>
            </a:r>
            <a:endParaRPr dirty="0"/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 idx="14"/>
          </p:nvPr>
        </p:nvSpPr>
        <p:spPr>
          <a:xfrm>
            <a:off x="7417747" y="1045523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038" name="Google Shape;1038;p34"/>
          <p:cNvSpPr txBox="1">
            <a:spLocks noGrp="1"/>
          </p:cNvSpPr>
          <p:nvPr>
            <p:ph type="ctrTitle" idx="15"/>
          </p:nvPr>
        </p:nvSpPr>
        <p:spPr>
          <a:xfrm>
            <a:off x="4581500" y="2182761"/>
            <a:ext cx="2700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stages</a:t>
            </a:r>
            <a:endParaRPr dirty="0"/>
          </a:p>
        </p:txBody>
      </p:sp>
      <p:sp>
        <p:nvSpPr>
          <p:cNvPr id="1039" name="Google Shape;1039;p34"/>
          <p:cNvSpPr txBox="1">
            <a:spLocks noGrp="1"/>
          </p:cNvSpPr>
          <p:nvPr>
            <p:ph type="subTitle" idx="16"/>
          </p:nvPr>
        </p:nvSpPr>
        <p:spPr>
          <a:xfrm>
            <a:off x="4557938" y="2523666"/>
            <a:ext cx="2701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Under the funded funding</a:t>
            </a:r>
            <a:endParaRPr dirty="0"/>
          </a:p>
        </p:txBody>
      </p:sp>
      <p:sp>
        <p:nvSpPr>
          <p:cNvPr id="1040" name="Google Shape;1040;p34"/>
          <p:cNvSpPr txBox="1">
            <a:spLocks noGrp="1"/>
          </p:cNvSpPr>
          <p:nvPr>
            <p:ph type="title" idx="17"/>
          </p:nvPr>
        </p:nvSpPr>
        <p:spPr>
          <a:xfrm>
            <a:off x="7417747" y="2019282"/>
            <a:ext cx="100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9" name="Picture 8" descr="A person and person standing in a room&#10;&#10;Description automatically generated">
            <a:extLst>
              <a:ext uri="{FF2B5EF4-FFF2-40B4-BE49-F238E27FC236}">
                <a16:creationId xmlns:a16="http://schemas.microsoft.com/office/drawing/2014/main" id="{13C46C31-0E75-4C46-ED46-A9B8C4E5C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97" y="2662948"/>
            <a:ext cx="1640748" cy="21876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oogle Shape;1239;p40"/>
          <p:cNvGrpSpPr/>
          <p:nvPr/>
        </p:nvGrpSpPr>
        <p:grpSpPr>
          <a:xfrm>
            <a:off x="1162009" y="1447174"/>
            <a:ext cx="3371791" cy="2938819"/>
            <a:chOff x="6000100" y="3076250"/>
            <a:chExt cx="587871" cy="512373"/>
          </a:xfrm>
        </p:grpSpPr>
        <p:sp>
          <p:nvSpPr>
            <p:cNvPr id="1240" name="Google Shape;1240;p40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1" name="Google Shape;1241;p40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242" name="Google Shape;1242;p40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B5E95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9" name="Google Shape;1249;p40"/>
          <p:cNvSpPr/>
          <p:nvPr/>
        </p:nvSpPr>
        <p:spPr>
          <a:xfrm>
            <a:off x="2501500" y="1574045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0"/>
          <p:cNvSpPr/>
          <p:nvPr/>
        </p:nvSpPr>
        <p:spPr>
          <a:xfrm>
            <a:off x="3779638" y="2736763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0"/>
          <p:cNvSpPr/>
          <p:nvPr/>
        </p:nvSpPr>
        <p:spPr>
          <a:xfrm>
            <a:off x="3168250" y="2331075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0"/>
          <p:cNvSpPr txBox="1">
            <a:spLocks noGrp="1"/>
          </p:cNvSpPr>
          <p:nvPr>
            <p:ph type="ctrTitle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feedback</a:t>
            </a:r>
            <a:endParaRPr dirty="0"/>
          </a:p>
        </p:txBody>
      </p:sp>
      <p:sp>
        <p:nvSpPr>
          <p:cNvPr id="1254" name="Google Shape;1254;p40"/>
          <p:cNvSpPr txBox="1">
            <a:spLocks noGrp="1"/>
          </p:cNvSpPr>
          <p:nvPr>
            <p:ph type="ctrTitle" idx="4294967295"/>
          </p:nvPr>
        </p:nvSpPr>
        <p:spPr>
          <a:xfrm>
            <a:off x="4965700" y="3540088"/>
            <a:ext cx="25674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Project concept note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256" name="Google Shape;1256;p40"/>
          <p:cNvSpPr txBox="1">
            <a:spLocks noGrp="1"/>
          </p:cNvSpPr>
          <p:nvPr>
            <p:ph type="ctrTitle" idx="4294967295"/>
          </p:nvPr>
        </p:nvSpPr>
        <p:spPr>
          <a:xfrm>
            <a:off x="4963525" y="2452775"/>
            <a:ext cx="2571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Dialogue event Update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258" name="Google Shape;1258;p40"/>
          <p:cNvSpPr txBox="1">
            <a:spLocks noGrp="1"/>
          </p:cNvSpPr>
          <p:nvPr>
            <p:ph type="ctrTitle" idx="4294967295"/>
          </p:nvPr>
        </p:nvSpPr>
        <p:spPr>
          <a:xfrm>
            <a:off x="4963525" y="1365463"/>
            <a:ext cx="2571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Meeting discussion</a:t>
            </a:r>
            <a:endParaRPr sz="2400" dirty="0">
              <a:solidFill>
                <a:schemeClr val="accent1"/>
              </a:solidFill>
            </a:endParaRPr>
          </a:p>
        </p:txBody>
      </p:sp>
      <p:cxnSp>
        <p:nvCxnSpPr>
          <p:cNvPr id="1259" name="Google Shape;1259;p40"/>
          <p:cNvCxnSpPr>
            <a:stCxn id="1249" idx="6"/>
            <a:endCxn id="1258" idx="1"/>
          </p:cNvCxnSpPr>
          <p:nvPr/>
        </p:nvCxnSpPr>
        <p:spPr>
          <a:xfrm rot="10800000" flipH="1">
            <a:off x="3063400" y="1557995"/>
            <a:ext cx="1900200" cy="2970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60" name="Google Shape;1260;p40"/>
          <p:cNvCxnSpPr>
            <a:stCxn id="1250" idx="6"/>
            <a:endCxn id="1254" idx="1"/>
          </p:cNvCxnSpPr>
          <p:nvPr/>
        </p:nvCxnSpPr>
        <p:spPr>
          <a:xfrm>
            <a:off x="4341538" y="3017713"/>
            <a:ext cx="624300" cy="714900"/>
          </a:xfrm>
          <a:prstGeom prst="curvedConnector3">
            <a:avLst>
              <a:gd name="adj1" fmla="val 4998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61" name="Google Shape;1261;p40"/>
          <p:cNvCxnSpPr>
            <a:stCxn id="1251" idx="6"/>
            <a:endCxn id="1256" idx="1"/>
          </p:cNvCxnSpPr>
          <p:nvPr/>
        </p:nvCxnSpPr>
        <p:spPr>
          <a:xfrm>
            <a:off x="3730150" y="2612025"/>
            <a:ext cx="1233300" cy="33300"/>
          </a:xfrm>
          <a:prstGeom prst="curvedConnector3">
            <a:avLst>
              <a:gd name="adj1" fmla="val 5000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41"/>
          <p:cNvSpPr txBox="1">
            <a:spLocks noGrp="1"/>
          </p:cNvSpPr>
          <p:nvPr>
            <p:ph type="subTitle" idx="1"/>
          </p:nvPr>
        </p:nvSpPr>
        <p:spPr>
          <a:xfrm>
            <a:off x="5382755" y="2725240"/>
            <a:ext cx="3338700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</a:t>
            </a:r>
            <a:endParaRPr dirty="0"/>
          </a:p>
        </p:txBody>
      </p:sp>
      <p:sp>
        <p:nvSpPr>
          <p:cNvPr id="1267" name="Google Shape;1267;p41"/>
          <p:cNvSpPr txBox="1">
            <a:spLocks noGrp="1"/>
          </p:cNvSpPr>
          <p:nvPr>
            <p:ph type="subTitle" idx="2"/>
          </p:nvPr>
        </p:nvSpPr>
        <p:spPr>
          <a:xfrm>
            <a:off x="1002964" y="3587039"/>
            <a:ext cx="3348680" cy="1169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prepared a project concept note</a:t>
            </a:r>
            <a:r>
              <a:rPr lang="ka-GE" dirty="0"/>
              <a:t> </a:t>
            </a:r>
            <a:r>
              <a:rPr lang="en-US" dirty="0"/>
              <a:t>for Sport Complex </a:t>
            </a:r>
            <a:r>
              <a:rPr lang="en-US" dirty="0" err="1"/>
              <a:t>Senaki</a:t>
            </a:r>
            <a:r>
              <a:rPr lang="en-US" dirty="0"/>
              <a:t>, which includes Roof replacement with warming sun substation insulation and solar water heater  </a:t>
            </a:r>
            <a:endParaRPr dirty="0"/>
          </a:p>
        </p:txBody>
      </p:sp>
      <p:sp>
        <p:nvSpPr>
          <p:cNvPr id="1281" name="Google Shape;1281;p41"/>
          <p:cNvSpPr/>
          <p:nvPr/>
        </p:nvSpPr>
        <p:spPr>
          <a:xfrm>
            <a:off x="4076901" y="129958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1"/>
          <p:cNvSpPr/>
          <p:nvPr/>
        </p:nvSpPr>
        <p:spPr>
          <a:xfrm>
            <a:off x="382650" y="386910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415E8-8FF0-97AA-58C5-8CA75EE006C0}"/>
              </a:ext>
            </a:extLst>
          </p:cNvPr>
          <p:cNvSpPr txBox="1"/>
          <p:nvPr/>
        </p:nvSpPr>
        <p:spPr>
          <a:xfrm>
            <a:off x="596922" y="863849"/>
            <a:ext cx="259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Architecturally beautiful building, built in 2008.</a:t>
            </a:r>
          </a:p>
        </p:txBody>
      </p:sp>
      <p:pic>
        <p:nvPicPr>
          <p:cNvPr id="4" name="Picture 3" descr="A building with a glass wall&#10;&#10;Description automatically generated">
            <a:extLst>
              <a:ext uri="{FF2B5EF4-FFF2-40B4-BE49-F238E27FC236}">
                <a16:creationId xmlns:a16="http://schemas.microsoft.com/office/drawing/2014/main" id="{5A6507DE-15ED-7FA1-AE71-24ED0E93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93" y="841953"/>
            <a:ext cx="4130171" cy="2147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BB2CC-DB74-BEB0-F1AF-E66CBD8E2D66}"/>
              </a:ext>
            </a:extLst>
          </p:cNvPr>
          <p:cNvSpPr txBox="1"/>
          <p:nvPr/>
        </p:nvSpPr>
        <p:spPr>
          <a:xfrm>
            <a:off x="530062" y="1316126"/>
            <a:ext cx="2239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to 50 people per day participate</a:t>
            </a:r>
            <a:r>
              <a:rPr lang="ka-GE" dirty="0"/>
              <a:t> for work and</a:t>
            </a:r>
            <a:r>
              <a:rPr lang="en-US" dirty="0"/>
              <a:t> sports.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AE73E-F273-1644-033E-71677D949B31}"/>
              </a:ext>
            </a:extLst>
          </p:cNvPr>
          <p:cNvSpPr txBox="1"/>
          <p:nvPr/>
        </p:nvSpPr>
        <p:spPr>
          <a:xfrm>
            <a:off x="530062" y="2003450"/>
            <a:ext cx="3062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roof has been damaged due to the dangers caused by climate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EAF6C-6AB1-CB58-67B2-5E5867B3BFC2}"/>
              </a:ext>
            </a:extLst>
          </p:cNvPr>
          <p:cNvSpPr txBox="1"/>
          <p:nvPr/>
        </p:nvSpPr>
        <p:spPr>
          <a:xfrm>
            <a:off x="666728" y="2728032"/>
            <a:ext cx="2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building is non-energy efficient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DCB5C-06BD-246E-69D0-0FAFAF9456D6}"/>
              </a:ext>
            </a:extLst>
          </p:cNvPr>
          <p:cNvSpPr txBox="1"/>
          <p:nvPr/>
        </p:nvSpPr>
        <p:spPr>
          <a:xfrm>
            <a:off x="5835442" y="3254533"/>
            <a:ext cx="3338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taken into account the advice of the project team and have ordered an energy audit of the building, which will allow us </a:t>
            </a:r>
            <a:r>
              <a:rPr lang="ka-GE" dirty="0"/>
              <a:t>to</a:t>
            </a:r>
            <a:r>
              <a:rPr lang="en-US" dirty="0"/>
              <a:t> move on to the next stage of the project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F7B01-2650-2E31-F6C9-0BF5E8B965F8}"/>
              </a:ext>
            </a:extLst>
          </p:cNvPr>
          <p:cNvSpPr/>
          <p:nvPr/>
        </p:nvSpPr>
        <p:spPr>
          <a:xfrm>
            <a:off x="30585" y="993204"/>
            <a:ext cx="461332" cy="271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69B1364-C72A-87ED-C9E6-05B114C02B8A}"/>
              </a:ext>
            </a:extLst>
          </p:cNvPr>
          <p:cNvSpPr/>
          <p:nvPr/>
        </p:nvSpPr>
        <p:spPr>
          <a:xfrm>
            <a:off x="0" y="1531570"/>
            <a:ext cx="446525" cy="153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8320B6-4AFC-A684-ABAE-5D9E233C042A}"/>
              </a:ext>
            </a:extLst>
          </p:cNvPr>
          <p:cNvSpPr/>
          <p:nvPr/>
        </p:nvSpPr>
        <p:spPr>
          <a:xfrm>
            <a:off x="45391" y="2177889"/>
            <a:ext cx="446526" cy="153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ECEE37-8606-7E7B-854C-5F1076A16BD2}"/>
              </a:ext>
            </a:extLst>
          </p:cNvPr>
          <p:cNvSpPr/>
          <p:nvPr/>
        </p:nvSpPr>
        <p:spPr>
          <a:xfrm>
            <a:off x="25085" y="2805703"/>
            <a:ext cx="504977" cy="183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2"/>
          <p:cNvSpPr txBox="1">
            <a:spLocks noGrp="1"/>
          </p:cNvSpPr>
          <p:nvPr>
            <p:ph type="subTitle" idx="1"/>
          </p:nvPr>
        </p:nvSpPr>
        <p:spPr>
          <a:xfrm>
            <a:off x="1020410" y="1222088"/>
            <a:ext cx="38442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</a:t>
            </a:r>
            <a:endParaRPr dirty="0"/>
          </a:p>
        </p:txBody>
      </p:sp>
      <p:sp>
        <p:nvSpPr>
          <p:cNvPr id="1288" name="Google Shape;1288;p42"/>
          <p:cNvSpPr txBox="1">
            <a:spLocks noGrp="1"/>
          </p:cNvSpPr>
          <p:nvPr>
            <p:ph type="subTitle" idx="2"/>
          </p:nvPr>
        </p:nvSpPr>
        <p:spPr>
          <a:xfrm>
            <a:off x="669676" y="1702688"/>
            <a:ext cx="38442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fully implementing the project, we will get the first energy-efficient building in the industrial region, which uses solar energy, saves financial resources, is adapted to all types of people</a:t>
            </a:r>
            <a:r>
              <a:rPr lang="ka-GE" dirty="0"/>
              <a:t>,</a:t>
            </a:r>
            <a:r>
              <a:rPr lang="en-US" dirty="0"/>
              <a:t> and reduces emissions from the atmosphere.</a:t>
            </a:r>
            <a:endParaRPr dirty="0"/>
          </a:p>
        </p:txBody>
      </p:sp>
      <p:sp>
        <p:nvSpPr>
          <p:cNvPr id="1289" name="Google Shape;1289;p42"/>
          <p:cNvSpPr/>
          <p:nvPr/>
        </p:nvSpPr>
        <p:spPr>
          <a:xfrm>
            <a:off x="4053676" y="13295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2"/>
          <p:cNvSpPr/>
          <p:nvPr/>
        </p:nvSpPr>
        <p:spPr>
          <a:xfrm>
            <a:off x="5792850" y="539497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2"/>
          <p:cNvSpPr/>
          <p:nvPr/>
        </p:nvSpPr>
        <p:spPr>
          <a:xfrm>
            <a:off x="7480026" y="1547438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2" name="Google Shape;1292;p42"/>
          <p:cNvGrpSpPr/>
          <p:nvPr/>
        </p:nvGrpSpPr>
        <p:grpSpPr>
          <a:xfrm>
            <a:off x="4864610" y="1107319"/>
            <a:ext cx="2490324" cy="3247346"/>
            <a:chOff x="1306906" y="2497750"/>
            <a:chExt cx="457444" cy="596500"/>
          </a:xfrm>
        </p:grpSpPr>
        <p:sp>
          <p:nvSpPr>
            <p:cNvPr id="1293" name="Google Shape;1293;p42"/>
            <p:cNvSpPr/>
            <p:nvPr/>
          </p:nvSpPr>
          <p:spPr>
            <a:xfrm>
              <a:off x="1379550" y="2724025"/>
              <a:ext cx="131100" cy="370225"/>
            </a:xfrm>
            <a:custGeom>
              <a:avLst/>
              <a:gdLst/>
              <a:ahLst/>
              <a:cxnLst/>
              <a:rect l="l" t="t" r="r" b="b"/>
              <a:pathLst>
                <a:path w="5244" h="14809" extrusionOk="0">
                  <a:moveTo>
                    <a:pt x="2689" y="0"/>
                  </a:moveTo>
                  <a:cubicBezTo>
                    <a:pt x="1748" y="784"/>
                    <a:pt x="539" y="2173"/>
                    <a:pt x="315" y="4459"/>
                  </a:cubicBezTo>
                  <a:cubicBezTo>
                    <a:pt x="1" y="7416"/>
                    <a:pt x="1502" y="11000"/>
                    <a:pt x="4594" y="14809"/>
                  </a:cubicBezTo>
                  <a:lnTo>
                    <a:pt x="5243" y="14249"/>
                  </a:lnTo>
                  <a:cubicBezTo>
                    <a:pt x="2286" y="10619"/>
                    <a:pt x="875" y="7259"/>
                    <a:pt x="1166" y="4503"/>
                  </a:cubicBezTo>
                  <a:cubicBezTo>
                    <a:pt x="1345" y="2509"/>
                    <a:pt x="2398" y="1322"/>
                    <a:pt x="3227" y="650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1420450" y="2654000"/>
              <a:ext cx="121000" cy="112050"/>
            </a:xfrm>
            <a:custGeom>
              <a:avLst/>
              <a:gdLst/>
              <a:ahLst/>
              <a:cxnLst/>
              <a:rect l="l" t="t" r="r" b="b"/>
              <a:pathLst>
                <a:path w="4840" h="4482" extrusionOk="0">
                  <a:moveTo>
                    <a:pt x="3585" y="1"/>
                  </a:moveTo>
                  <a:lnTo>
                    <a:pt x="1143" y="1995"/>
                  </a:lnTo>
                  <a:lnTo>
                    <a:pt x="1434" y="2331"/>
                  </a:lnTo>
                  <a:lnTo>
                    <a:pt x="1121" y="2555"/>
                  </a:lnTo>
                  <a:lnTo>
                    <a:pt x="874" y="2219"/>
                  </a:lnTo>
                  <a:lnTo>
                    <a:pt x="583" y="2443"/>
                  </a:lnTo>
                  <a:lnTo>
                    <a:pt x="829" y="2779"/>
                  </a:lnTo>
                  <a:lnTo>
                    <a:pt x="560" y="3025"/>
                  </a:lnTo>
                  <a:lnTo>
                    <a:pt x="269" y="2689"/>
                  </a:lnTo>
                  <a:lnTo>
                    <a:pt x="0" y="2913"/>
                  </a:lnTo>
                  <a:lnTo>
                    <a:pt x="1255" y="4482"/>
                  </a:lnTo>
                  <a:lnTo>
                    <a:pt x="1546" y="4258"/>
                  </a:lnTo>
                  <a:lnTo>
                    <a:pt x="1277" y="3922"/>
                  </a:lnTo>
                  <a:lnTo>
                    <a:pt x="1569" y="3675"/>
                  </a:lnTo>
                  <a:lnTo>
                    <a:pt x="1837" y="4011"/>
                  </a:lnTo>
                  <a:lnTo>
                    <a:pt x="2129" y="3787"/>
                  </a:lnTo>
                  <a:lnTo>
                    <a:pt x="1837" y="3451"/>
                  </a:lnTo>
                  <a:lnTo>
                    <a:pt x="2151" y="3227"/>
                  </a:lnTo>
                  <a:lnTo>
                    <a:pt x="2397" y="3518"/>
                  </a:lnTo>
                  <a:lnTo>
                    <a:pt x="4839" y="1569"/>
                  </a:lnTo>
                  <a:lnTo>
                    <a:pt x="35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1442850" y="2515125"/>
              <a:ext cx="243100" cy="236925"/>
            </a:xfrm>
            <a:custGeom>
              <a:avLst/>
              <a:gdLst/>
              <a:ahLst/>
              <a:cxnLst/>
              <a:rect l="l" t="t" r="r" b="b"/>
              <a:pathLst>
                <a:path w="9724" h="9477" extrusionOk="0">
                  <a:moveTo>
                    <a:pt x="4369" y="0"/>
                  </a:moveTo>
                  <a:lnTo>
                    <a:pt x="1255" y="2532"/>
                  </a:lnTo>
                  <a:cubicBezTo>
                    <a:pt x="1793" y="3181"/>
                    <a:pt x="1658" y="4189"/>
                    <a:pt x="986" y="4749"/>
                  </a:cubicBezTo>
                  <a:lnTo>
                    <a:pt x="852" y="4862"/>
                  </a:lnTo>
                  <a:cubicBezTo>
                    <a:pt x="135" y="5444"/>
                    <a:pt x="0" y="6497"/>
                    <a:pt x="561" y="7214"/>
                  </a:cubicBezTo>
                  <a:lnTo>
                    <a:pt x="1927" y="8894"/>
                  </a:lnTo>
                  <a:cubicBezTo>
                    <a:pt x="2236" y="9277"/>
                    <a:pt x="2702" y="9476"/>
                    <a:pt x="3181" y="9476"/>
                  </a:cubicBezTo>
                  <a:cubicBezTo>
                    <a:pt x="3571" y="9476"/>
                    <a:pt x="3970" y="9345"/>
                    <a:pt x="4302" y="9073"/>
                  </a:cubicBezTo>
                  <a:lnTo>
                    <a:pt x="4414" y="8961"/>
                  </a:lnTo>
                  <a:cubicBezTo>
                    <a:pt x="4733" y="8712"/>
                    <a:pt x="5100" y="8592"/>
                    <a:pt x="5457" y="8592"/>
                  </a:cubicBezTo>
                  <a:cubicBezTo>
                    <a:pt x="5903" y="8592"/>
                    <a:pt x="6333" y="8780"/>
                    <a:pt x="6632" y="9140"/>
                  </a:cubicBezTo>
                  <a:lnTo>
                    <a:pt x="9723" y="6609"/>
                  </a:lnTo>
                  <a:lnTo>
                    <a:pt x="436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478125" y="2515125"/>
              <a:ext cx="207825" cy="225175"/>
            </a:xfrm>
            <a:custGeom>
              <a:avLst/>
              <a:gdLst/>
              <a:ahLst/>
              <a:cxnLst/>
              <a:rect l="l" t="t" r="r" b="b"/>
              <a:pathLst>
                <a:path w="8313" h="9007" extrusionOk="0">
                  <a:moveTo>
                    <a:pt x="2958" y="0"/>
                  </a:moveTo>
                  <a:lnTo>
                    <a:pt x="1" y="2397"/>
                  </a:lnTo>
                  <a:lnTo>
                    <a:pt x="5355" y="9006"/>
                  </a:lnTo>
                  <a:lnTo>
                    <a:pt x="8312" y="6609"/>
                  </a:lnTo>
                  <a:lnTo>
                    <a:pt x="2958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78400" y="2497750"/>
              <a:ext cx="90175" cy="78425"/>
            </a:xfrm>
            <a:custGeom>
              <a:avLst/>
              <a:gdLst/>
              <a:ahLst/>
              <a:cxnLst/>
              <a:rect l="l" t="t" r="r" b="b"/>
              <a:pathLst>
                <a:path w="3607" h="3137" extrusionOk="0">
                  <a:moveTo>
                    <a:pt x="3047" y="1"/>
                  </a:moveTo>
                  <a:cubicBezTo>
                    <a:pt x="2912" y="1"/>
                    <a:pt x="2800" y="23"/>
                    <a:pt x="2688" y="113"/>
                  </a:cubicBezTo>
                  <a:lnTo>
                    <a:pt x="0" y="2308"/>
                  </a:lnTo>
                  <a:lnTo>
                    <a:pt x="672" y="3137"/>
                  </a:lnTo>
                  <a:lnTo>
                    <a:pt x="3360" y="964"/>
                  </a:lnTo>
                  <a:cubicBezTo>
                    <a:pt x="3584" y="785"/>
                    <a:pt x="3607" y="471"/>
                    <a:pt x="3450" y="247"/>
                  </a:cubicBezTo>
                  <a:lnTo>
                    <a:pt x="3383" y="180"/>
                  </a:lnTo>
                  <a:cubicBezTo>
                    <a:pt x="3316" y="90"/>
                    <a:pt x="3204" y="1"/>
                    <a:pt x="3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636075" y="2568025"/>
              <a:ext cx="89075" cy="78175"/>
            </a:xfrm>
            <a:custGeom>
              <a:avLst/>
              <a:gdLst/>
              <a:ahLst/>
              <a:cxnLst/>
              <a:rect l="l" t="t" r="r" b="b"/>
              <a:pathLst>
                <a:path w="3563" h="3127" extrusionOk="0">
                  <a:moveTo>
                    <a:pt x="3005" y="1"/>
                  </a:moveTo>
                  <a:cubicBezTo>
                    <a:pt x="2896" y="1"/>
                    <a:pt x="2784" y="35"/>
                    <a:pt x="2689" y="102"/>
                  </a:cubicBezTo>
                  <a:lnTo>
                    <a:pt x="1" y="2297"/>
                  </a:lnTo>
                  <a:lnTo>
                    <a:pt x="673" y="3126"/>
                  </a:lnTo>
                  <a:lnTo>
                    <a:pt x="3383" y="976"/>
                  </a:lnTo>
                  <a:cubicBezTo>
                    <a:pt x="3473" y="886"/>
                    <a:pt x="3563" y="774"/>
                    <a:pt x="3563" y="640"/>
                  </a:cubicBezTo>
                  <a:cubicBezTo>
                    <a:pt x="3563" y="505"/>
                    <a:pt x="3518" y="393"/>
                    <a:pt x="3451" y="281"/>
                  </a:cubicBezTo>
                  <a:lnTo>
                    <a:pt x="3383" y="192"/>
                  </a:lnTo>
                  <a:cubicBezTo>
                    <a:pt x="3293" y="63"/>
                    <a:pt x="3152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528550" y="2503350"/>
              <a:ext cx="167475" cy="200525"/>
            </a:xfrm>
            <a:custGeom>
              <a:avLst/>
              <a:gdLst/>
              <a:ahLst/>
              <a:cxnLst/>
              <a:rect l="l" t="t" r="r" b="b"/>
              <a:pathLst>
                <a:path w="6699" h="8021" extrusionOk="0">
                  <a:moveTo>
                    <a:pt x="560" y="1"/>
                  </a:moveTo>
                  <a:lnTo>
                    <a:pt x="0" y="426"/>
                  </a:lnTo>
                  <a:lnTo>
                    <a:pt x="6161" y="8021"/>
                  </a:lnTo>
                  <a:lnTo>
                    <a:pt x="6699" y="7573"/>
                  </a:lnTo>
                  <a:lnTo>
                    <a:pt x="56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442850" y="2807500"/>
              <a:ext cx="321500" cy="262675"/>
            </a:xfrm>
            <a:custGeom>
              <a:avLst/>
              <a:gdLst/>
              <a:ahLst/>
              <a:cxnLst/>
              <a:rect l="l" t="t" r="r" b="b"/>
              <a:pathLst>
                <a:path w="12860" h="10507" extrusionOk="0">
                  <a:moveTo>
                    <a:pt x="6809" y="0"/>
                  </a:moveTo>
                  <a:cubicBezTo>
                    <a:pt x="6660" y="0"/>
                    <a:pt x="6511" y="7"/>
                    <a:pt x="6363" y="22"/>
                  </a:cubicBezTo>
                  <a:cubicBezTo>
                    <a:pt x="1389" y="515"/>
                    <a:pt x="0" y="7325"/>
                    <a:pt x="1838" y="10506"/>
                  </a:cubicBezTo>
                  <a:cubicBezTo>
                    <a:pt x="2257" y="8197"/>
                    <a:pt x="3129" y="6518"/>
                    <a:pt x="5486" y="6518"/>
                  </a:cubicBezTo>
                  <a:cubicBezTo>
                    <a:pt x="5644" y="6518"/>
                    <a:pt x="5810" y="6526"/>
                    <a:pt x="5982" y="6541"/>
                  </a:cubicBezTo>
                  <a:cubicBezTo>
                    <a:pt x="6186" y="6561"/>
                    <a:pt x="6385" y="6570"/>
                    <a:pt x="6579" y="6570"/>
                  </a:cubicBezTo>
                  <a:cubicBezTo>
                    <a:pt x="11049" y="6570"/>
                    <a:pt x="12860" y="1590"/>
                    <a:pt x="12860" y="1590"/>
                  </a:cubicBezTo>
                  <a:lnTo>
                    <a:pt x="12860" y="1590"/>
                  </a:lnTo>
                  <a:cubicBezTo>
                    <a:pt x="12813" y="1596"/>
                    <a:pt x="12763" y="1599"/>
                    <a:pt x="12711" y="1599"/>
                  </a:cubicBezTo>
                  <a:cubicBezTo>
                    <a:pt x="11496" y="1599"/>
                    <a:pt x="9095" y="0"/>
                    <a:pt x="680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475900" y="2858550"/>
              <a:ext cx="230200" cy="225075"/>
            </a:xfrm>
            <a:custGeom>
              <a:avLst/>
              <a:gdLst/>
              <a:ahLst/>
              <a:cxnLst/>
              <a:rect l="l" t="t" r="r" b="b"/>
              <a:pathLst>
                <a:path w="9208" h="9003" extrusionOk="0">
                  <a:moveTo>
                    <a:pt x="6420" y="0"/>
                  </a:moveTo>
                  <a:cubicBezTo>
                    <a:pt x="5849" y="0"/>
                    <a:pt x="5215" y="63"/>
                    <a:pt x="4593" y="265"/>
                  </a:cubicBezTo>
                  <a:cubicBezTo>
                    <a:pt x="4369" y="355"/>
                    <a:pt x="4145" y="422"/>
                    <a:pt x="3943" y="534"/>
                  </a:cubicBezTo>
                  <a:cubicBezTo>
                    <a:pt x="3831" y="579"/>
                    <a:pt x="3742" y="646"/>
                    <a:pt x="3630" y="691"/>
                  </a:cubicBezTo>
                  <a:cubicBezTo>
                    <a:pt x="3518" y="713"/>
                    <a:pt x="3406" y="803"/>
                    <a:pt x="3316" y="870"/>
                  </a:cubicBezTo>
                  <a:cubicBezTo>
                    <a:pt x="2935" y="1116"/>
                    <a:pt x="2577" y="1430"/>
                    <a:pt x="2263" y="1788"/>
                  </a:cubicBezTo>
                  <a:cubicBezTo>
                    <a:pt x="1613" y="2483"/>
                    <a:pt x="1143" y="3334"/>
                    <a:pt x="784" y="4141"/>
                  </a:cubicBezTo>
                  <a:cubicBezTo>
                    <a:pt x="448" y="4947"/>
                    <a:pt x="224" y="5754"/>
                    <a:pt x="112" y="6493"/>
                  </a:cubicBezTo>
                  <a:cubicBezTo>
                    <a:pt x="0" y="7210"/>
                    <a:pt x="23" y="7859"/>
                    <a:pt x="135" y="8308"/>
                  </a:cubicBezTo>
                  <a:cubicBezTo>
                    <a:pt x="157" y="8420"/>
                    <a:pt x="179" y="8532"/>
                    <a:pt x="224" y="8621"/>
                  </a:cubicBezTo>
                  <a:cubicBezTo>
                    <a:pt x="247" y="8711"/>
                    <a:pt x="292" y="8823"/>
                    <a:pt x="336" y="8868"/>
                  </a:cubicBezTo>
                  <a:cubicBezTo>
                    <a:pt x="381" y="8957"/>
                    <a:pt x="404" y="9002"/>
                    <a:pt x="404" y="9002"/>
                  </a:cubicBezTo>
                  <a:lnTo>
                    <a:pt x="1098" y="8532"/>
                  </a:lnTo>
                  <a:cubicBezTo>
                    <a:pt x="1098" y="8532"/>
                    <a:pt x="1076" y="8464"/>
                    <a:pt x="1031" y="8397"/>
                  </a:cubicBezTo>
                  <a:cubicBezTo>
                    <a:pt x="986" y="8375"/>
                    <a:pt x="986" y="8330"/>
                    <a:pt x="964" y="8285"/>
                  </a:cubicBezTo>
                  <a:cubicBezTo>
                    <a:pt x="941" y="8218"/>
                    <a:pt x="919" y="8173"/>
                    <a:pt x="896" y="8084"/>
                  </a:cubicBezTo>
                  <a:cubicBezTo>
                    <a:pt x="807" y="7770"/>
                    <a:pt x="740" y="7210"/>
                    <a:pt x="807" y="6583"/>
                  </a:cubicBezTo>
                  <a:cubicBezTo>
                    <a:pt x="852" y="5933"/>
                    <a:pt x="1031" y="5149"/>
                    <a:pt x="1300" y="4365"/>
                  </a:cubicBezTo>
                  <a:cubicBezTo>
                    <a:pt x="1591" y="3581"/>
                    <a:pt x="2017" y="2774"/>
                    <a:pt x="2577" y="2057"/>
                  </a:cubicBezTo>
                  <a:cubicBezTo>
                    <a:pt x="2845" y="1721"/>
                    <a:pt x="3159" y="1385"/>
                    <a:pt x="3518" y="1139"/>
                  </a:cubicBezTo>
                  <a:cubicBezTo>
                    <a:pt x="3630" y="1049"/>
                    <a:pt x="3697" y="1004"/>
                    <a:pt x="3809" y="937"/>
                  </a:cubicBezTo>
                  <a:cubicBezTo>
                    <a:pt x="3876" y="892"/>
                    <a:pt x="3988" y="825"/>
                    <a:pt x="4078" y="780"/>
                  </a:cubicBezTo>
                  <a:cubicBezTo>
                    <a:pt x="4279" y="668"/>
                    <a:pt x="4458" y="579"/>
                    <a:pt x="4660" y="489"/>
                  </a:cubicBezTo>
                  <a:cubicBezTo>
                    <a:pt x="5409" y="226"/>
                    <a:pt x="6140" y="127"/>
                    <a:pt x="6770" y="127"/>
                  </a:cubicBezTo>
                  <a:cubicBezTo>
                    <a:pt x="6837" y="127"/>
                    <a:pt x="6903" y="128"/>
                    <a:pt x="6968" y="130"/>
                  </a:cubicBezTo>
                  <a:cubicBezTo>
                    <a:pt x="7662" y="153"/>
                    <a:pt x="8222" y="310"/>
                    <a:pt x="8625" y="422"/>
                  </a:cubicBezTo>
                  <a:cubicBezTo>
                    <a:pt x="8984" y="534"/>
                    <a:pt x="9208" y="646"/>
                    <a:pt x="9208" y="646"/>
                  </a:cubicBezTo>
                  <a:cubicBezTo>
                    <a:pt x="9208" y="646"/>
                    <a:pt x="9006" y="534"/>
                    <a:pt x="8625" y="377"/>
                  </a:cubicBezTo>
                  <a:cubicBezTo>
                    <a:pt x="8222" y="265"/>
                    <a:pt x="7662" y="108"/>
                    <a:pt x="6968" y="18"/>
                  </a:cubicBezTo>
                  <a:cubicBezTo>
                    <a:pt x="6794" y="7"/>
                    <a:pt x="6611" y="0"/>
                    <a:pt x="6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306906" y="2998875"/>
              <a:ext cx="162450" cy="89775"/>
            </a:xfrm>
            <a:custGeom>
              <a:avLst/>
              <a:gdLst/>
              <a:ahLst/>
              <a:cxnLst/>
              <a:rect l="l" t="t" r="r" b="b"/>
              <a:pathLst>
                <a:path w="6498" h="3591" extrusionOk="0">
                  <a:moveTo>
                    <a:pt x="2897" y="0"/>
                  </a:moveTo>
                  <a:cubicBezTo>
                    <a:pt x="1530" y="0"/>
                    <a:pt x="436" y="1051"/>
                    <a:pt x="0" y="2246"/>
                  </a:cubicBezTo>
                  <a:cubicBezTo>
                    <a:pt x="0" y="2246"/>
                    <a:pt x="1255" y="3591"/>
                    <a:pt x="2375" y="3591"/>
                  </a:cubicBezTo>
                  <a:cubicBezTo>
                    <a:pt x="3379" y="3591"/>
                    <a:pt x="4996" y="2420"/>
                    <a:pt x="6127" y="2420"/>
                  </a:cubicBezTo>
                  <a:cubicBezTo>
                    <a:pt x="6257" y="2420"/>
                    <a:pt x="6381" y="2436"/>
                    <a:pt x="6497" y="2471"/>
                  </a:cubicBezTo>
                  <a:cubicBezTo>
                    <a:pt x="5254" y="670"/>
                    <a:pt x="3988" y="0"/>
                    <a:pt x="289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335456" y="3027575"/>
              <a:ext cx="132775" cy="32525"/>
            </a:xfrm>
            <a:custGeom>
              <a:avLst/>
              <a:gdLst/>
              <a:ahLst/>
              <a:cxnLst/>
              <a:rect l="l" t="t" r="r" b="b"/>
              <a:pathLst>
                <a:path w="5311" h="1301" extrusionOk="0">
                  <a:moveTo>
                    <a:pt x="2219" y="1"/>
                  </a:moveTo>
                  <a:cubicBezTo>
                    <a:pt x="2017" y="1"/>
                    <a:pt x="1838" y="1"/>
                    <a:pt x="1681" y="23"/>
                  </a:cubicBezTo>
                  <a:cubicBezTo>
                    <a:pt x="1502" y="68"/>
                    <a:pt x="1345" y="90"/>
                    <a:pt x="1211" y="135"/>
                  </a:cubicBezTo>
                  <a:cubicBezTo>
                    <a:pt x="1121" y="135"/>
                    <a:pt x="1054" y="180"/>
                    <a:pt x="987" y="202"/>
                  </a:cubicBezTo>
                  <a:cubicBezTo>
                    <a:pt x="919" y="225"/>
                    <a:pt x="830" y="247"/>
                    <a:pt x="785" y="292"/>
                  </a:cubicBezTo>
                  <a:cubicBezTo>
                    <a:pt x="650" y="337"/>
                    <a:pt x="538" y="404"/>
                    <a:pt x="449" y="449"/>
                  </a:cubicBezTo>
                  <a:cubicBezTo>
                    <a:pt x="337" y="494"/>
                    <a:pt x="247" y="538"/>
                    <a:pt x="202" y="583"/>
                  </a:cubicBezTo>
                  <a:cubicBezTo>
                    <a:pt x="90" y="673"/>
                    <a:pt x="1" y="740"/>
                    <a:pt x="1" y="740"/>
                  </a:cubicBezTo>
                  <a:cubicBezTo>
                    <a:pt x="1" y="740"/>
                    <a:pt x="90" y="695"/>
                    <a:pt x="225" y="650"/>
                  </a:cubicBezTo>
                  <a:cubicBezTo>
                    <a:pt x="270" y="628"/>
                    <a:pt x="359" y="561"/>
                    <a:pt x="471" y="538"/>
                  </a:cubicBezTo>
                  <a:cubicBezTo>
                    <a:pt x="561" y="516"/>
                    <a:pt x="673" y="449"/>
                    <a:pt x="807" y="426"/>
                  </a:cubicBezTo>
                  <a:cubicBezTo>
                    <a:pt x="942" y="382"/>
                    <a:pt x="1099" y="337"/>
                    <a:pt x="1233" y="314"/>
                  </a:cubicBezTo>
                  <a:cubicBezTo>
                    <a:pt x="1367" y="292"/>
                    <a:pt x="1502" y="292"/>
                    <a:pt x="1681" y="270"/>
                  </a:cubicBezTo>
                  <a:lnTo>
                    <a:pt x="2174" y="270"/>
                  </a:lnTo>
                  <a:cubicBezTo>
                    <a:pt x="2353" y="270"/>
                    <a:pt x="2510" y="292"/>
                    <a:pt x="2689" y="314"/>
                  </a:cubicBezTo>
                  <a:cubicBezTo>
                    <a:pt x="2846" y="337"/>
                    <a:pt x="3025" y="382"/>
                    <a:pt x="3182" y="426"/>
                  </a:cubicBezTo>
                  <a:cubicBezTo>
                    <a:pt x="3361" y="449"/>
                    <a:pt x="3518" y="516"/>
                    <a:pt x="3675" y="561"/>
                  </a:cubicBezTo>
                  <a:cubicBezTo>
                    <a:pt x="3966" y="673"/>
                    <a:pt x="4257" y="785"/>
                    <a:pt x="4504" y="897"/>
                  </a:cubicBezTo>
                  <a:cubicBezTo>
                    <a:pt x="4750" y="1009"/>
                    <a:pt x="4952" y="1098"/>
                    <a:pt x="5086" y="1188"/>
                  </a:cubicBezTo>
                  <a:cubicBezTo>
                    <a:pt x="4974" y="1098"/>
                    <a:pt x="4795" y="964"/>
                    <a:pt x="4571" y="807"/>
                  </a:cubicBezTo>
                  <a:cubicBezTo>
                    <a:pt x="4459" y="740"/>
                    <a:pt x="4347" y="650"/>
                    <a:pt x="4190" y="583"/>
                  </a:cubicBezTo>
                  <a:cubicBezTo>
                    <a:pt x="4056" y="538"/>
                    <a:pt x="3921" y="449"/>
                    <a:pt x="3742" y="404"/>
                  </a:cubicBezTo>
                  <a:cubicBezTo>
                    <a:pt x="3608" y="314"/>
                    <a:pt x="3451" y="247"/>
                    <a:pt x="3272" y="202"/>
                  </a:cubicBezTo>
                  <a:cubicBezTo>
                    <a:pt x="3115" y="135"/>
                    <a:pt x="2913" y="90"/>
                    <a:pt x="2734" y="68"/>
                  </a:cubicBezTo>
                  <a:cubicBezTo>
                    <a:pt x="2577" y="23"/>
                    <a:pt x="2376" y="1"/>
                    <a:pt x="2219" y="1"/>
                  </a:cubicBezTo>
                  <a:close/>
                  <a:moveTo>
                    <a:pt x="5086" y="1188"/>
                  </a:moveTo>
                  <a:cubicBezTo>
                    <a:pt x="5243" y="1255"/>
                    <a:pt x="5310" y="1300"/>
                    <a:pt x="5310" y="1300"/>
                  </a:cubicBezTo>
                  <a:cubicBezTo>
                    <a:pt x="5310" y="1300"/>
                    <a:pt x="5266" y="1233"/>
                    <a:pt x="5086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42"/>
          <p:cNvGrpSpPr/>
          <p:nvPr/>
        </p:nvGrpSpPr>
        <p:grpSpPr>
          <a:xfrm rot="7547287">
            <a:off x="8196339" y="909680"/>
            <a:ext cx="1128865" cy="585378"/>
            <a:chOff x="-184105" y="1311292"/>
            <a:chExt cx="1128844" cy="585367"/>
          </a:xfrm>
        </p:grpSpPr>
        <p:sp>
          <p:nvSpPr>
            <p:cNvPr id="1305" name="Google Shape;1305;p42"/>
            <p:cNvSpPr/>
            <p:nvPr/>
          </p:nvSpPr>
          <p:spPr>
            <a:xfrm>
              <a:off x="-45628" y="1315537"/>
              <a:ext cx="990367" cy="514506"/>
            </a:xfrm>
            <a:custGeom>
              <a:avLst/>
              <a:gdLst/>
              <a:ahLst/>
              <a:cxnLst/>
              <a:rect l="l" t="t" r="r" b="b"/>
              <a:pathLst>
                <a:path w="15863" h="8241" extrusionOk="0">
                  <a:moveTo>
                    <a:pt x="9054" y="0"/>
                  </a:moveTo>
                  <a:cubicBezTo>
                    <a:pt x="8154" y="0"/>
                    <a:pt x="7291" y="114"/>
                    <a:pt x="6362" y="393"/>
                  </a:cubicBezTo>
                  <a:cubicBezTo>
                    <a:pt x="4186" y="1021"/>
                    <a:pt x="2260" y="2276"/>
                    <a:pt x="921" y="4327"/>
                  </a:cubicBezTo>
                  <a:cubicBezTo>
                    <a:pt x="461" y="4997"/>
                    <a:pt x="42" y="6922"/>
                    <a:pt x="42" y="7089"/>
                  </a:cubicBezTo>
                  <a:cubicBezTo>
                    <a:pt x="84" y="7089"/>
                    <a:pt x="0" y="7424"/>
                    <a:pt x="0" y="7466"/>
                  </a:cubicBezTo>
                  <a:cubicBezTo>
                    <a:pt x="1352" y="8024"/>
                    <a:pt x="2583" y="8240"/>
                    <a:pt x="3794" y="8240"/>
                  </a:cubicBezTo>
                  <a:cubicBezTo>
                    <a:pt x="4945" y="8240"/>
                    <a:pt x="6079" y="8044"/>
                    <a:pt x="7283" y="7759"/>
                  </a:cubicBezTo>
                  <a:cubicBezTo>
                    <a:pt x="9459" y="7256"/>
                    <a:pt x="11970" y="6419"/>
                    <a:pt x="13435" y="4369"/>
                  </a:cubicBezTo>
                  <a:cubicBezTo>
                    <a:pt x="14355" y="3155"/>
                    <a:pt x="15109" y="1900"/>
                    <a:pt x="15862" y="602"/>
                  </a:cubicBezTo>
                  <a:cubicBezTo>
                    <a:pt x="15737" y="602"/>
                    <a:pt x="13770" y="602"/>
                    <a:pt x="12807" y="435"/>
                  </a:cubicBezTo>
                  <a:cubicBezTo>
                    <a:pt x="11364" y="179"/>
                    <a:pt x="10180" y="0"/>
                    <a:pt x="90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-184105" y="1311292"/>
              <a:ext cx="1055671" cy="585367"/>
            </a:xfrm>
            <a:custGeom>
              <a:avLst/>
              <a:gdLst/>
              <a:ahLst/>
              <a:cxnLst/>
              <a:rect l="l" t="t" r="r" b="b"/>
              <a:pathLst>
                <a:path w="16909" h="9376" extrusionOk="0">
                  <a:moveTo>
                    <a:pt x="11886" y="1"/>
                  </a:moveTo>
                  <a:cubicBezTo>
                    <a:pt x="11886" y="1"/>
                    <a:pt x="10379" y="796"/>
                    <a:pt x="9961" y="3349"/>
                  </a:cubicBezTo>
                  <a:cubicBezTo>
                    <a:pt x="9040" y="3725"/>
                    <a:pt x="8036" y="4060"/>
                    <a:pt x="7031" y="4562"/>
                  </a:cubicBezTo>
                  <a:cubicBezTo>
                    <a:pt x="7157" y="3935"/>
                    <a:pt x="7701" y="1716"/>
                    <a:pt x="9166" y="586"/>
                  </a:cubicBezTo>
                  <a:lnTo>
                    <a:pt x="9166" y="586"/>
                  </a:lnTo>
                  <a:cubicBezTo>
                    <a:pt x="9166" y="587"/>
                    <a:pt x="7031" y="1675"/>
                    <a:pt x="6822" y="4646"/>
                  </a:cubicBezTo>
                  <a:cubicBezTo>
                    <a:pt x="5985" y="5023"/>
                    <a:pt x="5190" y="5441"/>
                    <a:pt x="4353" y="5860"/>
                  </a:cubicBezTo>
                  <a:cubicBezTo>
                    <a:pt x="4646" y="5023"/>
                    <a:pt x="5190" y="3307"/>
                    <a:pt x="6153" y="1842"/>
                  </a:cubicBezTo>
                  <a:lnTo>
                    <a:pt x="6153" y="1842"/>
                  </a:lnTo>
                  <a:cubicBezTo>
                    <a:pt x="6152" y="1842"/>
                    <a:pt x="4520" y="3516"/>
                    <a:pt x="4060" y="6027"/>
                  </a:cubicBezTo>
                  <a:cubicBezTo>
                    <a:pt x="2637" y="6864"/>
                    <a:pt x="1256" y="7743"/>
                    <a:pt x="0" y="8789"/>
                  </a:cubicBezTo>
                  <a:cubicBezTo>
                    <a:pt x="0" y="8789"/>
                    <a:pt x="0" y="9166"/>
                    <a:pt x="419" y="9375"/>
                  </a:cubicBezTo>
                  <a:cubicBezTo>
                    <a:pt x="419" y="9375"/>
                    <a:pt x="1884" y="8245"/>
                    <a:pt x="4311" y="6864"/>
                  </a:cubicBezTo>
                  <a:cubicBezTo>
                    <a:pt x="5495" y="8156"/>
                    <a:pt x="7417" y="8248"/>
                    <a:pt x="7942" y="8248"/>
                  </a:cubicBezTo>
                  <a:cubicBezTo>
                    <a:pt x="8029" y="8248"/>
                    <a:pt x="8078" y="8245"/>
                    <a:pt x="8078" y="8245"/>
                  </a:cubicBezTo>
                  <a:cubicBezTo>
                    <a:pt x="6194" y="7952"/>
                    <a:pt x="4981" y="7073"/>
                    <a:pt x="4562" y="6697"/>
                  </a:cubicBezTo>
                  <a:cubicBezTo>
                    <a:pt x="5274" y="6320"/>
                    <a:pt x="5985" y="5902"/>
                    <a:pt x="6780" y="5483"/>
                  </a:cubicBezTo>
                  <a:cubicBezTo>
                    <a:pt x="6948" y="5441"/>
                    <a:pt x="7031" y="5316"/>
                    <a:pt x="7199" y="5274"/>
                  </a:cubicBezTo>
                  <a:cubicBezTo>
                    <a:pt x="8408" y="6483"/>
                    <a:pt x="10706" y="6574"/>
                    <a:pt x="11369" y="6574"/>
                  </a:cubicBezTo>
                  <a:cubicBezTo>
                    <a:pt x="11485" y="6574"/>
                    <a:pt x="11551" y="6571"/>
                    <a:pt x="11551" y="6571"/>
                  </a:cubicBezTo>
                  <a:cubicBezTo>
                    <a:pt x="9166" y="6362"/>
                    <a:pt x="7868" y="5525"/>
                    <a:pt x="7450" y="5190"/>
                  </a:cubicBezTo>
                  <a:cubicBezTo>
                    <a:pt x="8329" y="4772"/>
                    <a:pt x="9250" y="4353"/>
                    <a:pt x="10170" y="3893"/>
                  </a:cubicBezTo>
                  <a:cubicBezTo>
                    <a:pt x="10959" y="4681"/>
                    <a:pt x="12100" y="4863"/>
                    <a:pt x="12984" y="4863"/>
                  </a:cubicBezTo>
                  <a:cubicBezTo>
                    <a:pt x="13743" y="4863"/>
                    <a:pt x="14313" y="4730"/>
                    <a:pt x="14314" y="4730"/>
                  </a:cubicBezTo>
                  <a:lnTo>
                    <a:pt x="14314" y="4730"/>
                  </a:lnTo>
                  <a:cubicBezTo>
                    <a:pt x="13989" y="4788"/>
                    <a:pt x="13678" y="4813"/>
                    <a:pt x="13383" y="4813"/>
                  </a:cubicBezTo>
                  <a:cubicBezTo>
                    <a:pt x="11770" y="4813"/>
                    <a:pt x="10621" y="4063"/>
                    <a:pt x="10338" y="3851"/>
                  </a:cubicBezTo>
                  <a:cubicBezTo>
                    <a:pt x="11175" y="3474"/>
                    <a:pt x="12012" y="3181"/>
                    <a:pt x="12891" y="2846"/>
                  </a:cubicBezTo>
                  <a:cubicBezTo>
                    <a:pt x="13334" y="3198"/>
                    <a:pt x="13838" y="3309"/>
                    <a:pt x="14300" y="3309"/>
                  </a:cubicBezTo>
                  <a:cubicBezTo>
                    <a:pt x="15103" y="3309"/>
                    <a:pt x="15778" y="2972"/>
                    <a:pt x="15778" y="2972"/>
                  </a:cubicBezTo>
                  <a:lnTo>
                    <a:pt x="15778" y="2972"/>
                  </a:lnTo>
                  <a:cubicBezTo>
                    <a:pt x="15308" y="3090"/>
                    <a:pt x="14906" y="3135"/>
                    <a:pt x="14568" y="3135"/>
                  </a:cubicBezTo>
                  <a:cubicBezTo>
                    <a:pt x="13703" y="3135"/>
                    <a:pt x="13250" y="2841"/>
                    <a:pt x="13100" y="2721"/>
                  </a:cubicBezTo>
                  <a:cubicBezTo>
                    <a:pt x="13476" y="2553"/>
                    <a:pt x="13895" y="2470"/>
                    <a:pt x="14272" y="2302"/>
                  </a:cubicBezTo>
                  <a:cubicBezTo>
                    <a:pt x="15109" y="2051"/>
                    <a:pt x="16071" y="1633"/>
                    <a:pt x="16908" y="1423"/>
                  </a:cubicBezTo>
                  <a:lnTo>
                    <a:pt x="16908" y="1423"/>
                  </a:lnTo>
                  <a:cubicBezTo>
                    <a:pt x="16908" y="1423"/>
                    <a:pt x="15276" y="1716"/>
                    <a:pt x="12932" y="2386"/>
                  </a:cubicBezTo>
                  <a:cubicBezTo>
                    <a:pt x="13058" y="2093"/>
                    <a:pt x="13393" y="838"/>
                    <a:pt x="14816" y="168"/>
                  </a:cubicBezTo>
                  <a:lnTo>
                    <a:pt x="14816" y="168"/>
                  </a:lnTo>
                  <a:cubicBezTo>
                    <a:pt x="14816" y="168"/>
                    <a:pt x="13142" y="461"/>
                    <a:pt x="12765" y="2386"/>
                  </a:cubicBezTo>
                  <a:cubicBezTo>
                    <a:pt x="12012" y="2595"/>
                    <a:pt x="11175" y="2930"/>
                    <a:pt x="10254" y="3223"/>
                  </a:cubicBezTo>
                  <a:cubicBezTo>
                    <a:pt x="10254" y="3223"/>
                    <a:pt x="10547" y="1047"/>
                    <a:pt x="1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6C36F6-3608-B9F7-05C9-C4F210A42F8B}"/>
              </a:ext>
            </a:extLst>
          </p:cNvPr>
          <p:cNvSpPr txBox="1"/>
          <p:nvPr/>
        </p:nvSpPr>
        <p:spPr>
          <a:xfrm>
            <a:off x="5533953" y="3662167"/>
            <a:ext cx="3713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we complete the energy audit of the building, we need to call donors, support organizations, because this project requires a lot of financial resources. Local authorities have been able to co-finance but cannot cover the total costs.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3"/>
          <p:cNvSpPr txBox="1">
            <a:spLocks noGrp="1"/>
          </p:cNvSpPr>
          <p:nvPr>
            <p:ph type="ctrTitle" idx="4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Reducing Emissions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291FA-2DDB-F6F2-FFBF-1D00A13593CE}"/>
              </a:ext>
            </a:extLst>
          </p:cNvPr>
          <p:cNvSpPr txBox="1"/>
          <p:nvPr/>
        </p:nvSpPr>
        <p:spPr>
          <a:xfrm>
            <a:off x="936171" y="1110344"/>
            <a:ext cx="4949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2019, the total final energy consumption for </a:t>
            </a:r>
            <a:r>
              <a:rPr lang="en-US" sz="1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Senaki</a:t>
            </a:r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municipality in different sectors such as buildings (municipal, non-municipal/tertiary, domestic) transport (municipal fleet), </a:t>
            </a:r>
          </a:p>
          <a:p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lighting, amounted to 190,377.1 MWh. </a:t>
            </a:r>
          </a:p>
          <a:p>
            <a:endParaRPr lang="en-US" sz="10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Accordingly, the largest consumer of energy is the residential sector - 177,634.4 MWh, followed by the municipal sector - 8,055.1 MWh (buildings &amp; lighting), followed by the non-municipal/tertiary sector - 2884.71 MWh, and the transport sector - 1802,91 MWh considering that only the municipal car fleet is represented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A5DEDC-9046-1E33-6AC2-EDC2DCA06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35" y="2571750"/>
            <a:ext cx="4079422" cy="232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10EF4-A86D-76B1-F66B-2511C1C98555}"/>
              </a:ext>
            </a:extLst>
          </p:cNvPr>
          <p:cNvSpPr txBox="1"/>
          <p:nvPr/>
        </p:nvSpPr>
        <p:spPr>
          <a:xfrm>
            <a:off x="563092" y="2948243"/>
            <a:ext cx="34573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SEKAP</a:t>
            </a:r>
            <a:r>
              <a:rPr lang="en-GB" sz="1100" dirty="0"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takes into account the perspective of the development of </a:t>
            </a:r>
            <a:r>
              <a:rPr lang="en-GB" sz="1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Senaki</a:t>
            </a:r>
            <a:r>
              <a:rPr lang="en-GB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Municipality and the necessary growth in 2030-2050, taking into account the increase in emissions and the demand for energy resources. </a:t>
            </a:r>
          </a:p>
          <a:p>
            <a:r>
              <a:rPr lang="en-GB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This growth is considered in the business as usual (BAU) scenario, in which emissions are reduced as a result of the introduction and implementation of various mitigation and adaptation measures. </a:t>
            </a:r>
          </a:p>
          <a:p>
            <a:r>
              <a:rPr lang="en-GB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Therefore, the final reduction target by at least 35% refers to (</a:t>
            </a:r>
            <a:r>
              <a:rPr lang="en-GB" sz="1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𝑬𝒎𝒊𝒔𝒔𝒊𝒐𝒏𝑪𝑶𝟐</a:t>
            </a:r>
            <a:r>
              <a:rPr lang="en-GB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1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𝟐𝟎𝟑𝟎</a:t>
            </a:r>
            <a:r>
              <a:rPr lang="en-GB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) emissions by 2030 also according to the BAU scenario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4"/>
          <p:cNvSpPr/>
          <p:nvPr/>
        </p:nvSpPr>
        <p:spPr>
          <a:xfrm>
            <a:off x="4399668" y="1584778"/>
            <a:ext cx="63636" cy="61168"/>
          </a:xfrm>
          <a:custGeom>
            <a:avLst/>
            <a:gdLst/>
            <a:ahLst/>
            <a:cxnLst/>
            <a:rect l="l" t="t" r="r" b="b"/>
            <a:pathLst>
              <a:path w="516" h="496" extrusionOk="0">
                <a:moveTo>
                  <a:pt x="303" y="0"/>
                </a:moveTo>
                <a:cubicBezTo>
                  <a:pt x="292" y="0"/>
                  <a:pt x="281" y="1"/>
                  <a:pt x="269" y="3"/>
                </a:cubicBezTo>
                <a:cubicBezTo>
                  <a:pt x="113" y="3"/>
                  <a:pt x="1" y="115"/>
                  <a:pt x="1" y="249"/>
                </a:cubicBezTo>
                <a:cubicBezTo>
                  <a:pt x="1" y="384"/>
                  <a:pt x="113" y="496"/>
                  <a:pt x="269" y="496"/>
                </a:cubicBezTo>
                <a:cubicBezTo>
                  <a:pt x="404" y="496"/>
                  <a:pt x="516" y="384"/>
                  <a:pt x="516" y="249"/>
                </a:cubicBezTo>
                <a:cubicBezTo>
                  <a:pt x="516" y="106"/>
                  <a:pt x="422" y="0"/>
                  <a:pt x="3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7" name="Google Shape;1327;p44"/>
          <p:cNvGrpSpPr/>
          <p:nvPr/>
        </p:nvGrpSpPr>
        <p:grpSpPr>
          <a:xfrm>
            <a:off x="3172956" y="1463550"/>
            <a:ext cx="2829322" cy="3135873"/>
            <a:chOff x="3172956" y="1463550"/>
            <a:chExt cx="2829322" cy="3135873"/>
          </a:xfrm>
        </p:grpSpPr>
        <p:sp>
          <p:nvSpPr>
            <p:cNvPr id="1328" name="Google Shape;1328;p44"/>
            <p:cNvSpPr/>
            <p:nvPr/>
          </p:nvSpPr>
          <p:spPr>
            <a:xfrm>
              <a:off x="4394118" y="2248136"/>
              <a:ext cx="411782" cy="1080428"/>
            </a:xfrm>
            <a:custGeom>
              <a:avLst/>
              <a:gdLst/>
              <a:ahLst/>
              <a:cxnLst/>
              <a:rect l="l" t="t" r="r" b="b"/>
              <a:pathLst>
                <a:path w="3339" h="8761" extrusionOk="0">
                  <a:moveTo>
                    <a:pt x="2510" y="1"/>
                  </a:moveTo>
                  <a:cubicBezTo>
                    <a:pt x="2353" y="359"/>
                    <a:pt x="471" y="4369"/>
                    <a:pt x="247" y="5064"/>
                  </a:cubicBezTo>
                  <a:cubicBezTo>
                    <a:pt x="1" y="5848"/>
                    <a:pt x="673" y="6632"/>
                    <a:pt x="1435" y="7259"/>
                  </a:cubicBezTo>
                  <a:cubicBezTo>
                    <a:pt x="2151" y="7842"/>
                    <a:pt x="2712" y="8760"/>
                    <a:pt x="2824" y="8760"/>
                  </a:cubicBezTo>
                  <a:lnTo>
                    <a:pt x="3339" y="7416"/>
                  </a:lnTo>
                  <a:cubicBezTo>
                    <a:pt x="2151" y="7058"/>
                    <a:pt x="494" y="5937"/>
                    <a:pt x="695" y="5041"/>
                  </a:cubicBezTo>
                  <a:cubicBezTo>
                    <a:pt x="807" y="4616"/>
                    <a:pt x="2488" y="942"/>
                    <a:pt x="2846" y="180"/>
                  </a:cubicBezTo>
                  <a:lnTo>
                    <a:pt x="25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4"/>
            <p:cNvSpPr/>
            <p:nvPr/>
          </p:nvSpPr>
          <p:spPr>
            <a:xfrm>
              <a:off x="4711926" y="2248136"/>
              <a:ext cx="411782" cy="1080428"/>
            </a:xfrm>
            <a:custGeom>
              <a:avLst/>
              <a:gdLst/>
              <a:ahLst/>
              <a:cxnLst/>
              <a:rect l="l" t="t" r="r" b="b"/>
              <a:pathLst>
                <a:path w="3339" h="8761" extrusionOk="0">
                  <a:moveTo>
                    <a:pt x="807" y="1"/>
                  </a:moveTo>
                  <a:lnTo>
                    <a:pt x="471" y="180"/>
                  </a:lnTo>
                  <a:cubicBezTo>
                    <a:pt x="829" y="942"/>
                    <a:pt x="2509" y="4616"/>
                    <a:pt x="2621" y="5041"/>
                  </a:cubicBezTo>
                  <a:cubicBezTo>
                    <a:pt x="2823" y="5937"/>
                    <a:pt x="1165" y="7058"/>
                    <a:pt x="0" y="7416"/>
                  </a:cubicBezTo>
                  <a:lnTo>
                    <a:pt x="493" y="8760"/>
                  </a:lnTo>
                  <a:cubicBezTo>
                    <a:pt x="650" y="8760"/>
                    <a:pt x="1165" y="7842"/>
                    <a:pt x="1904" y="7259"/>
                  </a:cubicBezTo>
                  <a:cubicBezTo>
                    <a:pt x="2666" y="6632"/>
                    <a:pt x="3338" y="5848"/>
                    <a:pt x="3069" y="5064"/>
                  </a:cubicBezTo>
                  <a:cubicBezTo>
                    <a:pt x="2845" y="4369"/>
                    <a:pt x="986" y="359"/>
                    <a:pt x="8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4"/>
            <p:cNvSpPr/>
            <p:nvPr/>
          </p:nvSpPr>
          <p:spPr>
            <a:xfrm>
              <a:off x="4535078" y="2456430"/>
              <a:ext cx="453219" cy="1573842"/>
            </a:xfrm>
            <a:custGeom>
              <a:avLst/>
              <a:gdLst/>
              <a:ahLst/>
              <a:cxnLst/>
              <a:rect l="l" t="t" r="r" b="b"/>
              <a:pathLst>
                <a:path w="3675" h="12762" extrusionOk="0">
                  <a:moveTo>
                    <a:pt x="1930" y="0"/>
                  </a:moveTo>
                  <a:cubicBezTo>
                    <a:pt x="1695" y="0"/>
                    <a:pt x="1412" y="126"/>
                    <a:pt x="1412" y="126"/>
                  </a:cubicBezTo>
                  <a:cubicBezTo>
                    <a:pt x="1412" y="126"/>
                    <a:pt x="1703" y="7385"/>
                    <a:pt x="807" y="11462"/>
                  </a:cubicBezTo>
                  <a:cubicBezTo>
                    <a:pt x="650" y="12179"/>
                    <a:pt x="0" y="12761"/>
                    <a:pt x="0" y="12761"/>
                  </a:cubicBezTo>
                  <a:lnTo>
                    <a:pt x="3674" y="12761"/>
                  </a:lnTo>
                  <a:cubicBezTo>
                    <a:pt x="3674" y="12761"/>
                    <a:pt x="3092" y="12112"/>
                    <a:pt x="2980" y="11462"/>
                  </a:cubicBezTo>
                  <a:cubicBezTo>
                    <a:pt x="2353" y="8146"/>
                    <a:pt x="2330" y="2232"/>
                    <a:pt x="2241" y="261"/>
                  </a:cubicBezTo>
                  <a:cubicBezTo>
                    <a:pt x="2232" y="60"/>
                    <a:pt x="2092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4"/>
            <p:cNvSpPr/>
            <p:nvPr/>
          </p:nvSpPr>
          <p:spPr>
            <a:xfrm>
              <a:off x="3822261" y="1463550"/>
              <a:ext cx="1848395" cy="1522416"/>
            </a:xfrm>
            <a:custGeom>
              <a:avLst/>
              <a:gdLst/>
              <a:ahLst/>
              <a:cxnLst/>
              <a:rect l="l" t="t" r="r" b="b"/>
              <a:pathLst>
                <a:path w="14988" h="12345" extrusionOk="0">
                  <a:moveTo>
                    <a:pt x="6408" y="0"/>
                  </a:moveTo>
                  <a:cubicBezTo>
                    <a:pt x="4795" y="0"/>
                    <a:pt x="3428" y="1143"/>
                    <a:pt x="2868" y="2756"/>
                  </a:cubicBezTo>
                  <a:cubicBezTo>
                    <a:pt x="1524" y="3114"/>
                    <a:pt x="538" y="4391"/>
                    <a:pt x="538" y="5937"/>
                  </a:cubicBezTo>
                  <a:cubicBezTo>
                    <a:pt x="538" y="6564"/>
                    <a:pt x="717" y="7124"/>
                    <a:pt x="964" y="7595"/>
                  </a:cubicBezTo>
                  <a:cubicBezTo>
                    <a:pt x="381" y="8088"/>
                    <a:pt x="0" y="8760"/>
                    <a:pt x="0" y="9499"/>
                  </a:cubicBezTo>
                  <a:cubicBezTo>
                    <a:pt x="0" y="11336"/>
                    <a:pt x="1725" y="12344"/>
                    <a:pt x="3786" y="12344"/>
                  </a:cubicBezTo>
                  <a:lnTo>
                    <a:pt x="11538" y="12344"/>
                  </a:lnTo>
                  <a:cubicBezTo>
                    <a:pt x="13644" y="12344"/>
                    <a:pt x="14988" y="11067"/>
                    <a:pt x="14988" y="9499"/>
                  </a:cubicBezTo>
                  <a:cubicBezTo>
                    <a:pt x="14988" y="8603"/>
                    <a:pt x="14809" y="7819"/>
                    <a:pt x="13957" y="7281"/>
                  </a:cubicBezTo>
                  <a:cubicBezTo>
                    <a:pt x="13935" y="5937"/>
                    <a:pt x="13173" y="4794"/>
                    <a:pt x="12143" y="4346"/>
                  </a:cubicBezTo>
                  <a:cubicBezTo>
                    <a:pt x="12188" y="4100"/>
                    <a:pt x="12255" y="3831"/>
                    <a:pt x="12255" y="3562"/>
                  </a:cubicBezTo>
                  <a:cubicBezTo>
                    <a:pt x="12255" y="2016"/>
                    <a:pt x="11157" y="784"/>
                    <a:pt x="9835" y="784"/>
                  </a:cubicBezTo>
                  <a:cubicBezTo>
                    <a:pt x="9477" y="784"/>
                    <a:pt x="9141" y="874"/>
                    <a:pt x="8872" y="1031"/>
                  </a:cubicBezTo>
                  <a:cubicBezTo>
                    <a:pt x="8200" y="381"/>
                    <a:pt x="7349" y="0"/>
                    <a:pt x="640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B5E95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4"/>
            <p:cNvSpPr/>
            <p:nvPr/>
          </p:nvSpPr>
          <p:spPr>
            <a:xfrm>
              <a:off x="5090410" y="1723270"/>
              <a:ext cx="63636" cy="60798"/>
            </a:xfrm>
            <a:custGeom>
              <a:avLst/>
              <a:gdLst/>
              <a:ahLst/>
              <a:cxnLst/>
              <a:rect l="l" t="t" r="r" b="b"/>
              <a:pathLst>
                <a:path w="516" h="493" extrusionOk="0">
                  <a:moveTo>
                    <a:pt x="269" y="0"/>
                  </a:moveTo>
                  <a:cubicBezTo>
                    <a:pt x="112" y="0"/>
                    <a:pt x="0" y="112"/>
                    <a:pt x="0" y="246"/>
                  </a:cubicBezTo>
                  <a:cubicBezTo>
                    <a:pt x="0" y="381"/>
                    <a:pt x="112" y="493"/>
                    <a:pt x="269" y="493"/>
                  </a:cubicBezTo>
                  <a:cubicBezTo>
                    <a:pt x="404" y="493"/>
                    <a:pt x="516" y="381"/>
                    <a:pt x="516" y="246"/>
                  </a:cubicBezTo>
                  <a:cubicBezTo>
                    <a:pt x="516" y="112"/>
                    <a:pt x="404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4629052" y="1781232"/>
              <a:ext cx="60799" cy="63634"/>
            </a:xfrm>
            <a:custGeom>
              <a:avLst/>
              <a:gdLst/>
              <a:ahLst/>
              <a:cxnLst/>
              <a:rect l="l" t="t" r="r" b="b"/>
              <a:pathLst>
                <a:path w="493" h="516" extrusionOk="0">
                  <a:moveTo>
                    <a:pt x="246" y="0"/>
                  </a:moveTo>
                  <a:cubicBezTo>
                    <a:pt x="112" y="0"/>
                    <a:pt x="0" y="113"/>
                    <a:pt x="0" y="247"/>
                  </a:cubicBezTo>
                  <a:cubicBezTo>
                    <a:pt x="0" y="404"/>
                    <a:pt x="112" y="516"/>
                    <a:pt x="246" y="516"/>
                  </a:cubicBezTo>
                  <a:cubicBezTo>
                    <a:pt x="381" y="516"/>
                    <a:pt x="493" y="404"/>
                    <a:pt x="493" y="247"/>
                  </a:cubicBezTo>
                  <a:cubicBezTo>
                    <a:pt x="493" y="113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>
              <a:off x="4822425" y="2046502"/>
              <a:ext cx="60923" cy="63634"/>
            </a:xfrm>
            <a:custGeom>
              <a:avLst/>
              <a:gdLst/>
              <a:ahLst/>
              <a:cxnLst/>
              <a:rect l="l" t="t" r="r" b="b"/>
              <a:pathLst>
                <a:path w="494" h="516" extrusionOk="0">
                  <a:moveTo>
                    <a:pt x="247" y="0"/>
                  </a:moveTo>
                  <a:cubicBezTo>
                    <a:pt x="112" y="0"/>
                    <a:pt x="0" y="112"/>
                    <a:pt x="0" y="269"/>
                  </a:cubicBezTo>
                  <a:cubicBezTo>
                    <a:pt x="0" y="403"/>
                    <a:pt x="112" y="515"/>
                    <a:pt x="247" y="515"/>
                  </a:cubicBezTo>
                  <a:cubicBezTo>
                    <a:pt x="381" y="515"/>
                    <a:pt x="493" y="403"/>
                    <a:pt x="493" y="269"/>
                  </a:cubicBezTo>
                  <a:cubicBezTo>
                    <a:pt x="493" y="112"/>
                    <a:pt x="381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>
              <a:off x="4325056" y="2001982"/>
              <a:ext cx="60923" cy="63881"/>
            </a:xfrm>
            <a:custGeom>
              <a:avLst/>
              <a:gdLst/>
              <a:ahLst/>
              <a:cxnLst/>
              <a:rect l="l" t="t" r="r" b="b"/>
              <a:pathLst>
                <a:path w="494" h="518" extrusionOk="0"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113" y="3"/>
                    <a:pt x="1" y="115"/>
                    <a:pt x="1" y="249"/>
                  </a:cubicBezTo>
                  <a:cubicBezTo>
                    <a:pt x="1" y="406"/>
                    <a:pt x="113" y="518"/>
                    <a:pt x="247" y="518"/>
                  </a:cubicBezTo>
                  <a:cubicBezTo>
                    <a:pt x="382" y="518"/>
                    <a:pt x="494" y="406"/>
                    <a:pt x="494" y="249"/>
                  </a:cubicBezTo>
                  <a:cubicBezTo>
                    <a:pt x="494" y="125"/>
                    <a:pt x="398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4"/>
            <p:cNvSpPr/>
            <p:nvPr/>
          </p:nvSpPr>
          <p:spPr>
            <a:xfrm>
              <a:off x="4048809" y="1902830"/>
              <a:ext cx="60923" cy="60921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247" y="0"/>
                  </a:moveTo>
                  <a:cubicBezTo>
                    <a:pt x="112" y="0"/>
                    <a:pt x="0" y="112"/>
                    <a:pt x="0" y="247"/>
                  </a:cubicBezTo>
                  <a:cubicBezTo>
                    <a:pt x="0" y="381"/>
                    <a:pt x="112" y="493"/>
                    <a:pt x="247" y="493"/>
                  </a:cubicBezTo>
                  <a:cubicBezTo>
                    <a:pt x="381" y="493"/>
                    <a:pt x="493" y="381"/>
                    <a:pt x="493" y="247"/>
                  </a:cubicBezTo>
                  <a:cubicBezTo>
                    <a:pt x="493" y="112"/>
                    <a:pt x="381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4029447" y="2217799"/>
              <a:ext cx="63636" cy="60921"/>
            </a:xfrm>
            <a:custGeom>
              <a:avLst/>
              <a:gdLst/>
              <a:ahLst/>
              <a:cxnLst/>
              <a:rect l="l" t="t" r="r" b="b"/>
              <a:pathLst>
                <a:path w="516" h="494" extrusionOk="0">
                  <a:moveTo>
                    <a:pt x="269" y="0"/>
                  </a:moveTo>
                  <a:cubicBezTo>
                    <a:pt x="135" y="0"/>
                    <a:pt x="1" y="112"/>
                    <a:pt x="1" y="247"/>
                  </a:cubicBezTo>
                  <a:cubicBezTo>
                    <a:pt x="1" y="381"/>
                    <a:pt x="135" y="493"/>
                    <a:pt x="269" y="493"/>
                  </a:cubicBezTo>
                  <a:cubicBezTo>
                    <a:pt x="404" y="493"/>
                    <a:pt x="516" y="381"/>
                    <a:pt x="516" y="247"/>
                  </a:cubicBezTo>
                  <a:cubicBezTo>
                    <a:pt x="516" y="112"/>
                    <a:pt x="404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4557154" y="2317198"/>
              <a:ext cx="60923" cy="60921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247" y="1"/>
                  </a:moveTo>
                  <a:cubicBezTo>
                    <a:pt x="113" y="1"/>
                    <a:pt x="1" y="113"/>
                    <a:pt x="1" y="247"/>
                  </a:cubicBezTo>
                  <a:cubicBezTo>
                    <a:pt x="1" y="382"/>
                    <a:pt x="113" y="494"/>
                    <a:pt x="247" y="494"/>
                  </a:cubicBezTo>
                  <a:cubicBezTo>
                    <a:pt x="381" y="494"/>
                    <a:pt x="493" y="382"/>
                    <a:pt x="493" y="247"/>
                  </a:cubicBezTo>
                  <a:cubicBezTo>
                    <a:pt x="493" y="113"/>
                    <a:pt x="359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5289333" y="2060314"/>
              <a:ext cx="60923" cy="63634"/>
            </a:xfrm>
            <a:custGeom>
              <a:avLst/>
              <a:gdLst/>
              <a:ahLst/>
              <a:cxnLst/>
              <a:rect l="l" t="t" r="r" b="b"/>
              <a:pathLst>
                <a:path w="494" h="516" extrusionOk="0">
                  <a:moveTo>
                    <a:pt x="247" y="0"/>
                  </a:moveTo>
                  <a:cubicBezTo>
                    <a:pt x="112" y="0"/>
                    <a:pt x="0" y="112"/>
                    <a:pt x="0" y="269"/>
                  </a:cubicBezTo>
                  <a:cubicBezTo>
                    <a:pt x="0" y="403"/>
                    <a:pt x="112" y="515"/>
                    <a:pt x="247" y="515"/>
                  </a:cubicBezTo>
                  <a:cubicBezTo>
                    <a:pt x="381" y="515"/>
                    <a:pt x="493" y="403"/>
                    <a:pt x="493" y="269"/>
                  </a:cubicBezTo>
                  <a:cubicBezTo>
                    <a:pt x="493" y="112"/>
                    <a:pt x="381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5165022" y="2317198"/>
              <a:ext cx="60923" cy="60921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247" y="1"/>
                  </a:moveTo>
                  <a:cubicBezTo>
                    <a:pt x="112" y="1"/>
                    <a:pt x="0" y="113"/>
                    <a:pt x="0" y="247"/>
                  </a:cubicBezTo>
                  <a:cubicBezTo>
                    <a:pt x="0" y="382"/>
                    <a:pt x="112" y="494"/>
                    <a:pt x="247" y="494"/>
                  </a:cubicBezTo>
                  <a:cubicBezTo>
                    <a:pt x="381" y="494"/>
                    <a:pt x="493" y="382"/>
                    <a:pt x="493" y="247"/>
                  </a:cubicBezTo>
                  <a:cubicBezTo>
                    <a:pt x="493" y="113"/>
                    <a:pt x="381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5526980" y="2471969"/>
              <a:ext cx="60799" cy="63634"/>
            </a:xfrm>
            <a:custGeom>
              <a:avLst/>
              <a:gdLst/>
              <a:ahLst/>
              <a:cxnLst/>
              <a:rect l="l" t="t" r="r" b="b"/>
              <a:pathLst>
                <a:path w="493" h="516" extrusionOk="0">
                  <a:moveTo>
                    <a:pt x="246" y="0"/>
                  </a:moveTo>
                  <a:cubicBezTo>
                    <a:pt x="112" y="0"/>
                    <a:pt x="0" y="112"/>
                    <a:pt x="0" y="247"/>
                  </a:cubicBezTo>
                  <a:cubicBezTo>
                    <a:pt x="0" y="403"/>
                    <a:pt x="112" y="515"/>
                    <a:pt x="246" y="515"/>
                  </a:cubicBezTo>
                  <a:cubicBezTo>
                    <a:pt x="381" y="515"/>
                    <a:pt x="493" y="403"/>
                    <a:pt x="493" y="247"/>
                  </a:cubicBezTo>
                  <a:cubicBezTo>
                    <a:pt x="493" y="112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5272684" y="2803463"/>
              <a:ext cx="63759" cy="63634"/>
            </a:xfrm>
            <a:custGeom>
              <a:avLst/>
              <a:gdLst/>
              <a:ahLst/>
              <a:cxnLst/>
              <a:rect l="l" t="t" r="r" b="b"/>
              <a:pathLst>
                <a:path w="517" h="516" extrusionOk="0">
                  <a:moveTo>
                    <a:pt x="270" y="1"/>
                  </a:moveTo>
                  <a:cubicBezTo>
                    <a:pt x="135" y="1"/>
                    <a:pt x="1" y="113"/>
                    <a:pt x="1" y="247"/>
                  </a:cubicBezTo>
                  <a:cubicBezTo>
                    <a:pt x="1" y="404"/>
                    <a:pt x="135" y="516"/>
                    <a:pt x="270" y="516"/>
                  </a:cubicBezTo>
                  <a:cubicBezTo>
                    <a:pt x="404" y="516"/>
                    <a:pt x="516" y="404"/>
                    <a:pt x="516" y="247"/>
                  </a:cubicBezTo>
                  <a:cubicBezTo>
                    <a:pt x="516" y="113"/>
                    <a:pt x="40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4897037" y="2582097"/>
              <a:ext cx="63636" cy="64004"/>
            </a:xfrm>
            <a:custGeom>
              <a:avLst/>
              <a:gdLst/>
              <a:ahLst/>
              <a:cxnLst/>
              <a:rect l="l" t="t" r="r" b="b"/>
              <a:pathLst>
                <a:path w="516" h="519" extrusionOk="0">
                  <a:moveTo>
                    <a:pt x="303" y="0"/>
                  </a:moveTo>
                  <a:cubicBezTo>
                    <a:pt x="292" y="0"/>
                    <a:pt x="281" y="1"/>
                    <a:pt x="269" y="3"/>
                  </a:cubicBezTo>
                  <a:cubicBezTo>
                    <a:pt x="112" y="3"/>
                    <a:pt x="0" y="115"/>
                    <a:pt x="0" y="250"/>
                  </a:cubicBezTo>
                  <a:cubicBezTo>
                    <a:pt x="0" y="407"/>
                    <a:pt x="112" y="519"/>
                    <a:pt x="269" y="519"/>
                  </a:cubicBezTo>
                  <a:cubicBezTo>
                    <a:pt x="403" y="519"/>
                    <a:pt x="515" y="407"/>
                    <a:pt x="515" y="250"/>
                  </a:cubicBezTo>
                  <a:cubicBezTo>
                    <a:pt x="515" y="106"/>
                    <a:pt x="42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4432842" y="2695678"/>
              <a:ext cx="60923" cy="63758"/>
            </a:xfrm>
            <a:custGeom>
              <a:avLst/>
              <a:gdLst/>
              <a:ahLst/>
              <a:cxnLst/>
              <a:rect l="l" t="t" r="r" b="b"/>
              <a:pathLst>
                <a:path w="494" h="517" extrusionOk="0">
                  <a:moveTo>
                    <a:pt x="247" y="1"/>
                  </a:moveTo>
                  <a:cubicBezTo>
                    <a:pt x="112" y="1"/>
                    <a:pt x="0" y="113"/>
                    <a:pt x="0" y="270"/>
                  </a:cubicBezTo>
                  <a:cubicBezTo>
                    <a:pt x="0" y="404"/>
                    <a:pt x="112" y="516"/>
                    <a:pt x="247" y="516"/>
                  </a:cubicBezTo>
                  <a:cubicBezTo>
                    <a:pt x="381" y="516"/>
                    <a:pt x="493" y="404"/>
                    <a:pt x="493" y="270"/>
                  </a:cubicBezTo>
                  <a:cubicBezTo>
                    <a:pt x="493" y="113"/>
                    <a:pt x="381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4236632" y="2488124"/>
              <a:ext cx="63759" cy="64004"/>
            </a:xfrm>
            <a:custGeom>
              <a:avLst/>
              <a:gdLst/>
              <a:ahLst/>
              <a:cxnLst/>
              <a:rect l="l" t="t" r="r" b="b"/>
              <a:pathLst>
                <a:path w="517" h="519" extrusionOk="0">
                  <a:moveTo>
                    <a:pt x="303" y="1"/>
                  </a:moveTo>
                  <a:cubicBezTo>
                    <a:pt x="292" y="1"/>
                    <a:pt x="281" y="2"/>
                    <a:pt x="270" y="4"/>
                  </a:cubicBezTo>
                  <a:cubicBezTo>
                    <a:pt x="135" y="4"/>
                    <a:pt x="1" y="116"/>
                    <a:pt x="1" y="272"/>
                  </a:cubicBezTo>
                  <a:cubicBezTo>
                    <a:pt x="1" y="407"/>
                    <a:pt x="135" y="519"/>
                    <a:pt x="270" y="519"/>
                  </a:cubicBezTo>
                  <a:cubicBezTo>
                    <a:pt x="404" y="519"/>
                    <a:pt x="516" y="407"/>
                    <a:pt x="516" y="272"/>
                  </a:cubicBezTo>
                  <a:cubicBezTo>
                    <a:pt x="516" y="109"/>
                    <a:pt x="42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4079147" y="2819989"/>
              <a:ext cx="63759" cy="63758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7" y="1"/>
                  </a:moveTo>
                  <a:cubicBezTo>
                    <a:pt x="113" y="1"/>
                    <a:pt x="1" y="113"/>
                    <a:pt x="1" y="270"/>
                  </a:cubicBezTo>
                  <a:cubicBezTo>
                    <a:pt x="1" y="404"/>
                    <a:pt x="113" y="516"/>
                    <a:pt x="247" y="516"/>
                  </a:cubicBezTo>
                  <a:cubicBezTo>
                    <a:pt x="404" y="516"/>
                    <a:pt x="516" y="404"/>
                    <a:pt x="516" y="270"/>
                  </a:cubicBezTo>
                  <a:cubicBezTo>
                    <a:pt x="516" y="113"/>
                    <a:pt x="404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4703540" y="2866112"/>
              <a:ext cx="63759" cy="61785"/>
            </a:xfrm>
            <a:custGeom>
              <a:avLst/>
              <a:gdLst/>
              <a:ahLst/>
              <a:cxnLst/>
              <a:rect l="l" t="t" r="r" b="b"/>
              <a:pathLst>
                <a:path w="517" h="501" extrusionOk="0">
                  <a:moveTo>
                    <a:pt x="317" y="0"/>
                  </a:moveTo>
                  <a:cubicBezTo>
                    <a:pt x="301" y="0"/>
                    <a:pt x="286" y="3"/>
                    <a:pt x="270" y="8"/>
                  </a:cubicBezTo>
                  <a:cubicBezTo>
                    <a:pt x="113" y="8"/>
                    <a:pt x="1" y="120"/>
                    <a:pt x="1" y="254"/>
                  </a:cubicBezTo>
                  <a:cubicBezTo>
                    <a:pt x="1" y="389"/>
                    <a:pt x="113" y="501"/>
                    <a:pt x="270" y="501"/>
                  </a:cubicBezTo>
                  <a:cubicBezTo>
                    <a:pt x="404" y="501"/>
                    <a:pt x="516" y="389"/>
                    <a:pt x="516" y="254"/>
                  </a:cubicBezTo>
                  <a:cubicBezTo>
                    <a:pt x="516" y="136"/>
                    <a:pt x="429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3910685" y="2548306"/>
              <a:ext cx="60923" cy="61908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294" y="1"/>
                  </a:moveTo>
                  <a:cubicBezTo>
                    <a:pt x="278" y="1"/>
                    <a:pt x="263" y="3"/>
                    <a:pt x="247" y="9"/>
                  </a:cubicBezTo>
                  <a:cubicBezTo>
                    <a:pt x="112" y="9"/>
                    <a:pt x="0" y="121"/>
                    <a:pt x="0" y="255"/>
                  </a:cubicBezTo>
                  <a:cubicBezTo>
                    <a:pt x="0" y="389"/>
                    <a:pt x="112" y="501"/>
                    <a:pt x="247" y="501"/>
                  </a:cubicBezTo>
                  <a:cubicBezTo>
                    <a:pt x="381" y="501"/>
                    <a:pt x="493" y="389"/>
                    <a:pt x="493" y="255"/>
                  </a:cubicBezTo>
                  <a:cubicBezTo>
                    <a:pt x="493" y="137"/>
                    <a:pt x="406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3416152" y="4104776"/>
              <a:ext cx="2425803" cy="345426"/>
            </a:xfrm>
            <a:custGeom>
              <a:avLst/>
              <a:gdLst/>
              <a:ahLst/>
              <a:cxnLst/>
              <a:rect l="l" t="t" r="r" b="b"/>
              <a:pathLst>
                <a:path w="19670" h="2801" extrusionOk="0">
                  <a:moveTo>
                    <a:pt x="0" y="0"/>
                  </a:moveTo>
                  <a:lnTo>
                    <a:pt x="0" y="2801"/>
                  </a:lnTo>
                  <a:lnTo>
                    <a:pt x="18841" y="2801"/>
                  </a:lnTo>
                  <a:lnTo>
                    <a:pt x="19670" y="1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3172956" y="3698671"/>
              <a:ext cx="2829322" cy="754364"/>
            </a:xfrm>
            <a:custGeom>
              <a:avLst/>
              <a:gdLst/>
              <a:ahLst/>
              <a:cxnLst/>
              <a:rect l="l" t="t" r="r" b="b"/>
              <a:pathLst>
                <a:path w="22942" h="6117" extrusionOk="0">
                  <a:moveTo>
                    <a:pt x="13734" y="157"/>
                  </a:moveTo>
                  <a:cubicBezTo>
                    <a:pt x="13913" y="157"/>
                    <a:pt x="14137" y="179"/>
                    <a:pt x="14406" y="179"/>
                  </a:cubicBezTo>
                  <a:cubicBezTo>
                    <a:pt x="14630" y="224"/>
                    <a:pt x="14921" y="247"/>
                    <a:pt x="15167" y="314"/>
                  </a:cubicBezTo>
                  <a:cubicBezTo>
                    <a:pt x="15324" y="336"/>
                    <a:pt x="15526" y="359"/>
                    <a:pt x="15705" y="426"/>
                  </a:cubicBezTo>
                  <a:cubicBezTo>
                    <a:pt x="15750" y="426"/>
                    <a:pt x="15772" y="448"/>
                    <a:pt x="15840" y="448"/>
                  </a:cubicBezTo>
                  <a:cubicBezTo>
                    <a:pt x="16489" y="672"/>
                    <a:pt x="18080" y="1613"/>
                    <a:pt x="17833" y="1703"/>
                  </a:cubicBezTo>
                  <a:lnTo>
                    <a:pt x="17408" y="1703"/>
                  </a:lnTo>
                  <a:cubicBezTo>
                    <a:pt x="17117" y="1725"/>
                    <a:pt x="16668" y="1770"/>
                    <a:pt x="16153" y="1815"/>
                  </a:cubicBezTo>
                  <a:cubicBezTo>
                    <a:pt x="15974" y="1815"/>
                    <a:pt x="15817" y="1837"/>
                    <a:pt x="15638" y="1837"/>
                  </a:cubicBezTo>
                  <a:cubicBezTo>
                    <a:pt x="15593" y="1837"/>
                    <a:pt x="15526" y="1837"/>
                    <a:pt x="15481" y="1882"/>
                  </a:cubicBezTo>
                  <a:cubicBezTo>
                    <a:pt x="14876" y="1927"/>
                    <a:pt x="14182" y="1949"/>
                    <a:pt x="13487" y="2016"/>
                  </a:cubicBezTo>
                  <a:lnTo>
                    <a:pt x="13487" y="1927"/>
                  </a:lnTo>
                  <a:cubicBezTo>
                    <a:pt x="13487" y="1344"/>
                    <a:pt x="13420" y="762"/>
                    <a:pt x="13375" y="157"/>
                  </a:cubicBezTo>
                  <a:close/>
                  <a:moveTo>
                    <a:pt x="11771" y="191"/>
                  </a:moveTo>
                  <a:cubicBezTo>
                    <a:pt x="12233" y="191"/>
                    <a:pt x="12737" y="202"/>
                    <a:pt x="13129" y="202"/>
                  </a:cubicBezTo>
                  <a:cubicBezTo>
                    <a:pt x="13196" y="807"/>
                    <a:pt x="13263" y="1434"/>
                    <a:pt x="13241" y="2039"/>
                  </a:cubicBezTo>
                  <a:cubicBezTo>
                    <a:pt x="12905" y="2061"/>
                    <a:pt x="12569" y="2061"/>
                    <a:pt x="12255" y="2106"/>
                  </a:cubicBezTo>
                  <a:cubicBezTo>
                    <a:pt x="12143" y="2106"/>
                    <a:pt x="12031" y="2106"/>
                    <a:pt x="11919" y="2128"/>
                  </a:cubicBezTo>
                  <a:cubicBezTo>
                    <a:pt x="11471" y="2151"/>
                    <a:pt x="11045" y="2173"/>
                    <a:pt x="10597" y="2173"/>
                  </a:cubicBezTo>
                  <a:cubicBezTo>
                    <a:pt x="10373" y="2173"/>
                    <a:pt x="10172" y="2196"/>
                    <a:pt x="9992" y="2196"/>
                  </a:cubicBezTo>
                  <a:cubicBezTo>
                    <a:pt x="9388" y="2240"/>
                    <a:pt x="8805" y="2240"/>
                    <a:pt x="8335" y="2240"/>
                  </a:cubicBezTo>
                  <a:lnTo>
                    <a:pt x="7864" y="2240"/>
                  </a:lnTo>
                  <a:cubicBezTo>
                    <a:pt x="7438" y="2240"/>
                    <a:pt x="7147" y="2218"/>
                    <a:pt x="7013" y="2151"/>
                  </a:cubicBezTo>
                  <a:cubicBezTo>
                    <a:pt x="6990" y="2151"/>
                    <a:pt x="6990" y="2128"/>
                    <a:pt x="6968" y="2128"/>
                  </a:cubicBezTo>
                  <a:cubicBezTo>
                    <a:pt x="6923" y="2106"/>
                    <a:pt x="6923" y="2106"/>
                    <a:pt x="6968" y="2061"/>
                  </a:cubicBezTo>
                  <a:cubicBezTo>
                    <a:pt x="6968" y="2039"/>
                    <a:pt x="6990" y="2039"/>
                    <a:pt x="7013" y="2016"/>
                  </a:cubicBezTo>
                  <a:cubicBezTo>
                    <a:pt x="7102" y="1927"/>
                    <a:pt x="7259" y="1815"/>
                    <a:pt x="7438" y="1703"/>
                  </a:cubicBezTo>
                  <a:cubicBezTo>
                    <a:pt x="7573" y="1613"/>
                    <a:pt x="7775" y="1501"/>
                    <a:pt x="7931" y="1434"/>
                  </a:cubicBezTo>
                  <a:cubicBezTo>
                    <a:pt x="8088" y="1344"/>
                    <a:pt x="8223" y="1277"/>
                    <a:pt x="8379" y="1210"/>
                  </a:cubicBezTo>
                  <a:cubicBezTo>
                    <a:pt x="9343" y="717"/>
                    <a:pt x="10463" y="269"/>
                    <a:pt x="10664" y="247"/>
                  </a:cubicBezTo>
                  <a:cubicBezTo>
                    <a:pt x="10889" y="202"/>
                    <a:pt x="11309" y="191"/>
                    <a:pt x="11771" y="191"/>
                  </a:cubicBezTo>
                  <a:close/>
                  <a:moveTo>
                    <a:pt x="12927" y="0"/>
                  </a:moveTo>
                  <a:cubicBezTo>
                    <a:pt x="10956" y="0"/>
                    <a:pt x="10844" y="23"/>
                    <a:pt x="10396" y="135"/>
                  </a:cubicBezTo>
                  <a:cubicBezTo>
                    <a:pt x="9567" y="381"/>
                    <a:pt x="6789" y="1882"/>
                    <a:pt x="6453" y="2016"/>
                  </a:cubicBezTo>
                  <a:cubicBezTo>
                    <a:pt x="5758" y="2330"/>
                    <a:pt x="1098" y="2397"/>
                    <a:pt x="673" y="3025"/>
                  </a:cubicBezTo>
                  <a:cubicBezTo>
                    <a:pt x="650" y="3069"/>
                    <a:pt x="606" y="3137"/>
                    <a:pt x="561" y="3159"/>
                  </a:cubicBezTo>
                  <a:cubicBezTo>
                    <a:pt x="538" y="3181"/>
                    <a:pt x="516" y="3226"/>
                    <a:pt x="494" y="3271"/>
                  </a:cubicBezTo>
                  <a:cubicBezTo>
                    <a:pt x="449" y="3338"/>
                    <a:pt x="404" y="3383"/>
                    <a:pt x="382" y="3450"/>
                  </a:cubicBezTo>
                  <a:cubicBezTo>
                    <a:pt x="382" y="3450"/>
                    <a:pt x="337" y="3473"/>
                    <a:pt x="337" y="3495"/>
                  </a:cubicBezTo>
                  <a:cubicBezTo>
                    <a:pt x="314" y="3517"/>
                    <a:pt x="314" y="3517"/>
                    <a:pt x="314" y="3540"/>
                  </a:cubicBezTo>
                  <a:cubicBezTo>
                    <a:pt x="270" y="3674"/>
                    <a:pt x="202" y="3809"/>
                    <a:pt x="180" y="4033"/>
                  </a:cubicBezTo>
                  <a:lnTo>
                    <a:pt x="180" y="4145"/>
                  </a:lnTo>
                  <a:lnTo>
                    <a:pt x="180" y="4234"/>
                  </a:lnTo>
                  <a:lnTo>
                    <a:pt x="180" y="4301"/>
                  </a:lnTo>
                  <a:lnTo>
                    <a:pt x="180" y="4391"/>
                  </a:lnTo>
                  <a:lnTo>
                    <a:pt x="180" y="4503"/>
                  </a:lnTo>
                  <a:lnTo>
                    <a:pt x="180" y="4615"/>
                  </a:lnTo>
                  <a:lnTo>
                    <a:pt x="180" y="4705"/>
                  </a:lnTo>
                  <a:lnTo>
                    <a:pt x="180" y="4750"/>
                  </a:lnTo>
                  <a:lnTo>
                    <a:pt x="180" y="4906"/>
                  </a:lnTo>
                  <a:lnTo>
                    <a:pt x="180" y="5354"/>
                  </a:lnTo>
                  <a:lnTo>
                    <a:pt x="180" y="5422"/>
                  </a:lnTo>
                  <a:cubicBezTo>
                    <a:pt x="180" y="5466"/>
                    <a:pt x="157" y="5466"/>
                    <a:pt x="157" y="5489"/>
                  </a:cubicBezTo>
                  <a:cubicBezTo>
                    <a:pt x="157" y="5511"/>
                    <a:pt x="113" y="5511"/>
                    <a:pt x="113" y="5534"/>
                  </a:cubicBezTo>
                  <a:cubicBezTo>
                    <a:pt x="113" y="5578"/>
                    <a:pt x="113" y="5578"/>
                    <a:pt x="90" y="5578"/>
                  </a:cubicBezTo>
                  <a:cubicBezTo>
                    <a:pt x="90" y="5578"/>
                    <a:pt x="90" y="5601"/>
                    <a:pt x="68" y="5623"/>
                  </a:cubicBezTo>
                  <a:cubicBezTo>
                    <a:pt x="68" y="5623"/>
                    <a:pt x="68" y="5646"/>
                    <a:pt x="45" y="5646"/>
                  </a:cubicBezTo>
                  <a:lnTo>
                    <a:pt x="45" y="5668"/>
                  </a:lnTo>
                  <a:lnTo>
                    <a:pt x="45" y="5713"/>
                  </a:lnTo>
                  <a:cubicBezTo>
                    <a:pt x="1" y="5758"/>
                    <a:pt x="1" y="5847"/>
                    <a:pt x="45" y="5892"/>
                  </a:cubicBezTo>
                  <a:cubicBezTo>
                    <a:pt x="45" y="5937"/>
                    <a:pt x="68" y="5959"/>
                    <a:pt x="68" y="5959"/>
                  </a:cubicBezTo>
                  <a:cubicBezTo>
                    <a:pt x="68" y="5982"/>
                    <a:pt x="90" y="6004"/>
                    <a:pt x="113" y="6049"/>
                  </a:cubicBezTo>
                  <a:cubicBezTo>
                    <a:pt x="113" y="6049"/>
                    <a:pt x="157" y="6049"/>
                    <a:pt x="157" y="6071"/>
                  </a:cubicBezTo>
                  <a:cubicBezTo>
                    <a:pt x="202" y="6094"/>
                    <a:pt x="270" y="6116"/>
                    <a:pt x="337" y="6116"/>
                  </a:cubicBezTo>
                  <a:lnTo>
                    <a:pt x="2308" y="6116"/>
                  </a:lnTo>
                  <a:cubicBezTo>
                    <a:pt x="2286" y="5982"/>
                    <a:pt x="2241" y="5825"/>
                    <a:pt x="2241" y="5668"/>
                  </a:cubicBezTo>
                  <a:cubicBezTo>
                    <a:pt x="2241" y="4526"/>
                    <a:pt x="3182" y="3607"/>
                    <a:pt x="4324" y="3607"/>
                  </a:cubicBezTo>
                  <a:cubicBezTo>
                    <a:pt x="5467" y="3607"/>
                    <a:pt x="6386" y="4526"/>
                    <a:pt x="6386" y="5668"/>
                  </a:cubicBezTo>
                  <a:cubicBezTo>
                    <a:pt x="6386" y="5847"/>
                    <a:pt x="6363" y="5982"/>
                    <a:pt x="6341" y="6116"/>
                  </a:cubicBezTo>
                  <a:lnTo>
                    <a:pt x="16803" y="6116"/>
                  </a:lnTo>
                  <a:cubicBezTo>
                    <a:pt x="16781" y="5982"/>
                    <a:pt x="16758" y="5825"/>
                    <a:pt x="16758" y="5668"/>
                  </a:cubicBezTo>
                  <a:cubicBezTo>
                    <a:pt x="16758" y="4526"/>
                    <a:pt x="17677" y="3607"/>
                    <a:pt x="18819" y="3607"/>
                  </a:cubicBezTo>
                  <a:cubicBezTo>
                    <a:pt x="19984" y="3607"/>
                    <a:pt x="20903" y="4526"/>
                    <a:pt x="20903" y="5668"/>
                  </a:cubicBezTo>
                  <a:cubicBezTo>
                    <a:pt x="20903" y="5847"/>
                    <a:pt x="20880" y="5982"/>
                    <a:pt x="20835" y="6116"/>
                  </a:cubicBezTo>
                  <a:lnTo>
                    <a:pt x="20903" y="6116"/>
                  </a:lnTo>
                  <a:cubicBezTo>
                    <a:pt x="20925" y="6116"/>
                    <a:pt x="20992" y="6116"/>
                    <a:pt x="21037" y="6094"/>
                  </a:cubicBezTo>
                  <a:cubicBezTo>
                    <a:pt x="21171" y="6071"/>
                    <a:pt x="21351" y="6049"/>
                    <a:pt x="21508" y="6004"/>
                  </a:cubicBezTo>
                  <a:lnTo>
                    <a:pt x="21575" y="6004"/>
                  </a:lnTo>
                  <a:cubicBezTo>
                    <a:pt x="21597" y="6004"/>
                    <a:pt x="21664" y="5982"/>
                    <a:pt x="21687" y="5982"/>
                  </a:cubicBezTo>
                  <a:cubicBezTo>
                    <a:pt x="21844" y="5937"/>
                    <a:pt x="22023" y="5892"/>
                    <a:pt x="22135" y="5847"/>
                  </a:cubicBezTo>
                  <a:cubicBezTo>
                    <a:pt x="22224" y="5780"/>
                    <a:pt x="22292" y="5758"/>
                    <a:pt x="22359" y="5735"/>
                  </a:cubicBezTo>
                  <a:lnTo>
                    <a:pt x="22381" y="5735"/>
                  </a:lnTo>
                  <a:cubicBezTo>
                    <a:pt x="22404" y="5713"/>
                    <a:pt x="22448" y="5668"/>
                    <a:pt x="22493" y="5668"/>
                  </a:cubicBezTo>
                  <a:cubicBezTo>
                    <a:pt x="22516" y="5668"/>
                    <a:pt x="22516" y="5646"/>
                    <a:pt x="22560" y="5646"/>
                  </a:cubicBezTo>
                  <a:cubicBezTo>
                    <a:pt x="22583" y="5646"/>
                    <a:pt x="22583" y="5623"/>
                    <a:pt x="22605" y="5601"/>
                  </a:cubicBezTo>
                  <a:cubicBezTo>
                    <a:pt x="22628" y="5556"/>
                    <a:pt x="22672" y="5534"/>
                    <a:pt x="22695" y="5534"/>
                  </a:cubicBezTo>
                  <a:cubicBezTo>
                    <a:pt x="22785" y="5489"/>
                    <a:pt x="22829" y="5444"/>
                    <a:pt x="22852" y="5422"/>
                  </a:cubicBezTo>
                  <a:cubicBezTo>
                    <a:pt x="22852" y="5422"/>
                    <a:pt x="22897" y="5399"/>
                    <a:pt x="22897" y="5377"/>
                  </a:cubicBezTo>
                  <a:cubicBezTo>
                    <a:pt x="22897" y="5354"/>
                    <a:pt x="22919" y="5310"/>
                    <a:pt x="22919" y="5287"/>
                  </a:cubicBezTo>
                  <a:cubicBezTo>
                    <a:pt x="22919" y="4906"/>
                    <a:pt x="22941" y="4145"/>
                    <a:pt x="22874" y="3853"/>
                  </a:cubicBezTo>
                  <a:cubicBezTo>
                    <a:pt x="22874" y="3831"/>
                    <a:pt x="22829" y="3809"/>
                    <a:pt x="22829" y="3786"/>
                  </a:cubicBezTo>
                  <a:lnTo>
                    <a:pt x="22829" y="3741"/>
                  </a:lnTo>
                  <a:cubicBezTo>
                    <a:pt x="22807" y="3719"/>
                    <a:pt x="22807" y="3697"/>
                    <a:pt x="22807" y="3674"/>
                  </a:cubicBezTo>
                  <a:lnTo>
                    <a:pt x="22807" y="3629"/>
                  </a:lnTo>
                  <a:cubicBezTo>
                    <a:pt x="22807" y="3607"/>
                    <a:pt x="22785" y="3585"/>
                    <a:pt x="22785" y="3585"/>
                  </a:cubicBezTo>
                  <a:lnTo>
                    <a:pt x="22785" y="3562"/>
                  </a:lnTo>
                  <a:cubicBezTo>
                    <a:pt x="22740" y="3517"/>
                    <a:pt x="22717" y="3473"/>
                    <a:pt x="22695" y="3450"/>
                  </a:cubicBezTo>
                  <a:cubicBezTo>
                    <a:pt x="22695" y="3450"/>
                    <a:pt x="22695" y="3405"/>
                    <a:pt x="22672" y="3405"/>
                  </a:cubicBezTo>
                  <a:lnTo>
                    <a:pt x="22672" y="3293"/>
                  </a:lnTo>
                  <a:lnTo>
                    <a:pt x="22672" y="3226"/>
                  </a:lnTo>
                  <a:lnTo>
                    <a:pt x="22672" y="3181"/>
                  </a:lnTo>
                  <a:cubicBezTo>
                    <a:pt x="22672" y="3159"/>
                    <a:pt x="22672" y="3114"/>
                    <a:pt x="22628" y="3047"/>
                  </a:cubicBezTo>
                  <a:lnTo>
                    <a:pt x="22628" y="3002"/>
                  </a:lnTo>
                  <a:cubicBezTo>
                    <a:pt x="22628" y="2935"/>
                    <a:pt x="22605" y="2845"/>
                    <a:pt x="22583" y="2800"/>
                  </a:cubicBezTo>
                  <a:cubicBezTo>
                    <a:pt x="22583" y="2778"/>
                    <a:pt x="22583" y="2733"/>
                    <a:pt x="22560" y="2733"/>
                  </a:cubicBezTo>
                  <a:cubicBezTo>
                    <a:pt x="22560" y="2688"/>
                    <a:pt x="22516" y="2666"/>
                    <a:pt x="22516" y="2599"/>
                  </a:cubicBezTo>
                  <a:cubicBezTo>
                    <a:pt x="22516" y="2576"/>
                    <a:pt x="22493" y="2554"/>
                    <a:pt x="22493" y="2487"/>
                  </a:cubicBezTo>
                  <a:cubicBezTo>
                    <a:pt x="22448" y="2352"/>
                    <a:pt x="22404" y="2218"/>
                    <a:pt x="22381" y="2128"/>
                  </a:cubicBezTo>
                  <a:cubicBezTo>
                    <a:pt x="22359" y="2061"/>
                    <a:pt x="22359" y="2039"/>
                    <a:pt x="22359" y="2016"/>
                  </a:cubicBezTo>
                  <a:cubicBezTo>
                    <a:pt x="22336" y="1927"/>
                    <a:pt x="21015" y="1882"/>
                    <a:pt x="20343" y="1613"/>
                  </a:cubicBezTo>
                  <a:cubicBezTo>
                    <a:pt x="19805" y="1434"/>
                    <a:pt x="18102" y="560"/>
                    <a:pt x="15436" y="157"/>
                  </a:cubicBezTo>
                  <a:cubicBezTo>
                    <a:pt x="14831" y="90"/>
                    <a:pt x="14159" y="0"/>
                    <a:pt x="134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4026734" y="3720746"/>
              <a:ext cx="784717" cy="254291"/>
            </a:xfrm>
            <a:custGeom>
              <a:avLst/>
              <a:gdLst/>
              <a:ahLst/>
              <a:cxnLst/>
              <a:rect l="l" t="t" r="r" b="b"/>
              <a:pathLst>
                <a:path w="6363" h="2062" extrusionOk="0">
                  <a:moveTo>
                    <a:pt x="5130" y="0"/>
                  </a:moveTo>
                  <a:cubicBezTo>
                    <a:pt x="4548" y="0"/>
                    <a:pt x="4010" y="0"/>
                    <a:pt x="3741" y="68"/>
                  </a:cubicBezTo>
                  <a:cubicBezTo>
                    <a:pt x="3428" y="112"/>
                    <a:pt x="493" y="1345"/>
                    <a:pt x="45" y="1882"/>
                  </a:cubicBezTo>
                  <a:cubicBezTo>
                    <a:pt x="0" y="1927"/>
                    <a:pt x="45" y="1949"/>
                    <a:pt x="90" y="1972"/>
                  </a:cubicBezTo>
                  <a:cubicBezTo>
                    <a:pt x="224" y="2039"/>
                    <a:pt x="515" y="2061"/>
                    <a:pt x="941" y="2061"/>
                  </a:cubicBezTo>
                  <a:lnTo>
                    <a:pt x="1412" y="2061"/>
                  </a:lnTo>
                  <a:cubicBezTo>
                    <a:pt x="1882" y="2061"/>
                    <a:pt x="2465" y="2061"/>
                    <a:pt x="3114" y="2039"/>
                  </a:cubicBezTo>
                  <a:cubicBezTo>
                    <a:pt x="4122" y="1972"/>
                    <a:pt x="5242" y="1927"/>
                    <a:pt x="6340" y="1860"/>
                  </a:cubicBezTo>
                  <a:cubicBezTo>
                    <a:pt x="6363" y="1255"/>
                    <a:pt x="6318" y="605"/>
                    <a:pt x="620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4822425" y="3717909"/>
              <a:ext cx="566432" cy="229503"/>
            </a:xfrm>
            <a:custGeom>
              <a:avLst/>
              <a:gdLst/>
              <a:ahLst/>
              <a:cxnLst/>
              <a:rect l="l" t="t" r="r" b="b"/>
              <a:pathLst>
                <a:path w="4593" h="1861" extrusionOk="0">
                  <a:moveTo>
                    <a:pt x="0" y="1"/>
                  </a:moveTo>
                  <a:cubicBezTo>
                    <a:pt x="45" y="606"/>
                    <a:pt x="112" y="1233"/>
                    <a:pt x="112" y="1860"/>
                  </a:cubicBezTo>
                  <a:cubicBezTo>
                    <a:pt x="538" y="1838"/>
                    <a:pt x="986" y="1793"/>
                    <a:pt x="1367" y="1771"/>
                  </a:cubicBezTo>
                  <a:cubicBezTo>
                    <a:pt x="1905" y="1704"/>
                    <a:pt x="2375" y="1681"/>
                    <a:pt x="2801" y="1659"/>
                  </a:cubicBezTo>
                  <a:cubicBezTo>
                    <a:pt x="3742" y="1614"/>
                    <a:pt x="4391" y="1547"/>
                    <a:pt x="4458" y="1524"/>
                  </a:cubicBezTo>
                  <a:cubicBezTo>
                    <a:pt x="4593" y="1502"/>
                    <a:pt x="4145" y="1188"/>
                    <a:pt x="3607" y="875"/>
                  </a:cubicBezTo>
                  <a:cubicBezTo>
                    <a:pt x="3338" y="718"/>
                    <a:pt x="3025" y="539"/>
                    <a:pt x="2733" y="427"/>
                  </a:cubicBezTo>
                  <a:cubicBezTo>
                    <a:pt x="2621" y="382"/>
                    <a:pt x="2509" y="337"/>
                    <a:pt x="2442" y="315"/>
                  </a:cubicBezTo>
                  <a:cubicBezTo>
                    <a:pt x="1770" y="113"/>
                    <a:pt x="784" y="1"/>
                    <a:pt x="359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4037709" y="3863631"/>
              <a:ext cx="188071" cy="118883"/>
            </a:xfrm>
            <a:custGeom>
              <a:avLst/>
              <a:gdLst/>
              <a:ahLst/>
              <a:cxnLst/>
              <a:rect l="l" t="t" r="r" b="b"/>
              <a:pathLst>
                <a:path w="1525" h="964" extrusionOk="0">
                  <a:moveTo>
                    <a:pt x="1300" y="0"/>
                  </a:moveTo>
                  <a:cubicBezTo>
                    <a:pt x="1188" y="45"/>
                    <a:pt x="1099" y="68"/>
                    <a:pt x="1009" y="90"/>
                  </a:cubicBezTo>
                  <a:cubicBezTo>
                    <a:pt x="964" y="135"/>
                    <a:pt x="875" y="180"/>
                    <a:pt x="807" y="202"/>
                  </a:cubicBezTo>
                  <a:cubicBezTo>
                    <a:pt x="471" y="404"/>
                    <a:pt x="247" y="628"/>
                    <a:pt x="1" y="829"/>
                  </a:cubicBezTo>
                  <a:cubicBezTo>
                    <a:pt x="1" y="919"/>
                    <a:pt x="68" y="964"/>
                    <a:pt x="471" y="964"/>
                  </a:cubicBezTo>
                  <a:cubicBezTo>
                    <a:pt x="628" y="964"/>
                    <a:pt x="1099" y="941"/>
                    <a:pt x="1323" y="919"/>
                  </a:cubicBezTo>
                  <a:cubicBezTo>
                    <a:pt x="1300" y="852"/>
                    <a:pt x="1009" y="740"/>
                    <a:pt x="1099" y="695"/>
                  </a:cubicBezTo>
                  <a:cubicBezTo>
                    <a:pt x="1102" y="692"/>
                    <a:pt x="1106" y="690"/>
                    <a:pt x="1112" y="690"/>
                  </a:cubicBezTo>
                  <a:cubicBezTo>
                    <a:pt x="1157" y="690"/>
                    <a:pt x="1278" y="785"/>
                    <a:pt x="1369" y="785"/>
                  </a:cubicBezTo>
                  <a:cubicBezTo>
                    <a:pt x="1426" y="785"/>
                    <a:pt x="1471" y="748"/>
                    <a:pt x="1479" y="628"/>
                  </a:cubicBezTo>
                  <a:cubicBezTo>
                    <a:pt x="1479" y="493"/>
                    <a:pt x="1524" y="314"/>
                    <a:pt x="1524" y="180"/>
                  </a:cubicBezTo>
                  <a:cubicBezTo>
                    <a:pt x="1524" y="68"/>
                    <a:pt x="1367" y="45"/>
                    <a:pt x="13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3184055" y="4085414"/>
              <a:ext cx="187947" cy="100261"/>
            </a:xfrm>
            <a:custGeom>
              <a:avLst/>
              <a:gdLst/>
              <a:ahLst/>
              <a:cxnLst/>
              <a:rect l="l" t="t" r="r" b="b"/>
              <a:pathLst>
                <a:path w="1524" h="813" extrusionOk="0">
                  <a:moveTo>
                    <a:pt x="381" y="1"/>
                  </a:moveTo>
                  <a:cubicBezTo>
                    <a:pt x="180" y="269"/>
                    <a:pt x="67" y="381"/>
                    <a:pt x="0" y="807"/>
                  </a:cubicBezTo>
                  <a:cubicBezTo>
                    <a:pt x="157" y="807"/>
                    <a:pt x="314" y="813"/>
                    <a:pt x="471" y="813"/>
                  </a:cubicBezTo>
                  <a:cubicBezTo>
                    <a:pt x="628" y="813"/>
                    <a:pt x="784" y="807"/>
                    <a:pt x="941" y="785"/>
                  </a:cubicBezTo>
                  <a:cubicBezTo>
                    <a:pt x="1322" y="695"/>
                    <a:pt x="1434" y="381"/>
                    <a:pt x="1524" y="23"/>
                  </a:cubicBezTo>
                  <a:cubicBezTo>
                    <a:pt x="1165" y="1"/>
                    <a:pt x="762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5281070" y="4184936"/>
              <a:ext cx="414495" cy="414487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0" y="0"/>
                  </a:moveTo>
                  <a:cubicBezTo>
                    <a:pt x="762" y="0"/>
                    <a:pt x="0" y="762"/>
                    <a:pt x="0" y="1680"/>
                  </a:cubicBezTo>
                  <a:cubicBezTo>
                    <a:pt x="0" y="2599"/>
                    <a:pt x="762" y="3360"/>
                    <a:pt x="1680" y="3360"/>
                  </a:cubicBezTo>
                  <a:cubicBezTo>
                    <a:pt x="2599" y="3360"/>
                    <a:pt x="3361" y="2599"/>
                    <a:pt x="3361" y="1680"/>
                  </a:cubicBezTo>
                  <a:cubicBezTo>
                    <a:pt x="3361" y="762"/>
                    <a:pt x="2599" y="0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5325221" y="4229086"/>
              <a:ext cx="326195" cy="326188"/>
            </a:xfrm>
            <a:custGeom>
              <a:avLst/>
              <a:gdLst/>
              <a:ahLst/>
              <a:cxnLst/>
              <a:rect l="l" t="t" r="r" b="b"/>
              <a:pathLst>
                <a:path w="2645" h="2645" extrusionOk="0">
                  <a:moveTo>
                    <a:pt x="1322" y="0"/>
                  </a:moveTo>
                  <a:cubicBezTo>
                    <a:pt x="605" y="0"/>
                    <a:pt x="1" y="605"/>
                    <a:pt x="1" y="1322"/>
                  </a:cubicBezTo>
                  <a:cubicBezTo>
                    <a:pt x="1" y="2062"/>
                    <a:pt x="605" y="2644"/>
                    <a:pt x="1322" y="2644"/>
                  </a:cubicBezTo>
                  <a:cubicBezTo>
                    <a:pt x="2062" y="2644"/>
                    <a:pt x="2644" y="2062"/>
                    <a:pt x="2644" y="1322"/>
                  </a:cubicBezTo>
                  <a:cubicBezTo>
                    <a:pt x="2644" y="605"/>
                    <a:pt x="2062" y="0"/>
                    <a:pt x="132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5315608" y="4226375"/>
              <a:ext cx="345430" cy="345423"/>
            </a:xfrm>
            <a:custGeom>
              <a:avLst/>
              <a:gdLst/>
              <a:ahLst/>
              <a:cxnLst/>
              <a:rect l="l" t="t" r="r" b="b"/>
              <a:pathLst>
                <a:path w="2667" h="2667" extrusionOk="0">
                  <a:moveTo>
                    <a:pt x="1121" y="112"/>
                  </a:moveTo>
                  <a:lnTo>
                    <a:pt x="1121" y="1075"/>
                  </a:lnTo>
                  <a:lnTo>
                    <a:pt x="1054" y="1031"/>
                  </a:lnTo>
                  <a:lnTo>
                    <a:pt x="830" y="963"/>
                  </a:lnTo>
                  <a:lnTo>
                    <a:pt x="225" y="762"/>
                  </a:lnTo>
                  <a:cubicBezTo>
                    <a:pt x="404" y="426"/>
                    <a:pt x="740" y="202"/>
                    <a:pt x="1121" y="112"/>
                  </a:cubicBezTo>
                  <a:close/>
                  <a:moveTo>
                    <a:pt x="1546" y="116"/>
                  </a:moveTo>
                  <a:cubicBezTo>
                    <a:pt x="1918" y="189"/>
                    <a:pt x="2244" y="432"/>
                    <a:pt x="2420" y="762"/>
                  </a:cubicBezTo>
                  <a:lnTo>
                    <a:pt x="1860" y="963"/>
                  </a:lnTo>
                  <a:lnTo>
                    <a:pt x="1636" y="1031"/>
                  </a:lnTo>
                  <a:lnTo>
                    <a:pt x="1546" y="1075"/>
                  </a:lnTo>
                  <a:lnTo>
                    <a:pt x="1546" y="116"/>
                  </a:lnTo>
                  <a:close/>
                  <a:moveTo>
                    <a:pt x="1390" y="112"/>
                  </a:moveTo>
                  <a:lnTo>
                    <a:pt x="1390" y="1098"/>
                  </a:lnTo>
                  <a:lnTo>
                    <a:pt x="1278" y="1098"/>
                  </a:lnTo>
                  <a:lnTo>
                    <a:pt x="1278" y="112"/>
                  </a:lnTo>
                  <a:close/>
                  <a:moveTo>
                    <a:pt x="2465" y="919"/>
                  </a:moveTo>
                  <a:cubicBezTo>
                    <a:pt x="2465" y="963"/>
                    <a:pt x="2510" y="986"/>
                    <a:pt x="2510" y="1008"/>
                  </a:cubicBezTo>
                  <a:lnTo>
                    <a:pt x="1703" y="1255"/>
                  </a:lnTo>
                  <a:lnTo>
                    <a:pt x="1569" y="1322"/>
                  </a:lnTo>
                  <a:cubicBezTo>
                    <a:pt x="1569" y="1299"/>
                    <a:pt x="1546" y="1255"/>
                    <a:pt x="1546" y="1232"/>
                  </a:cubicBezTo>
                  <a:lnTo>
                    <a:pt x="1681" y="1187"/>
                  </a:lnTo>
                  <a:lnTo>
                    <a:pt x="2465" y="919"/>
                  </a:lnTo>
                  <a:close/>
                  <a:moveTo>
                    <a:pt x="157" y="919"/>
                  </a:moveTo>
                  <a:lnTo>
                    <a:pt x="942" y="1187"/>
                  </a:lnTo>
                  <a:lnTo>
                    <a:pt x="1076" y="1232"/>
                  </a:lnTo>
                  <a:cubicBezTo>
                    <a:pt x="1054" y="1255"/>
                    <a:pt x="1054" y="1277"/>
                    <a:pt x="1054" y="1344"/>
                  </a:cubicBezTo>
                  <a:lnTo>
                    <a:pt x="897" y="1299"/>
                  </a:lnTo>
                  <a:lnTo>
                    <a:pt x="113" y="1008"/>
                  </a:lnTo>
                  <a:cubicBezTo>
                    <a:pt x="113" y="986"/>
                    <a:pt x="157" y="963"/>
                    <a:pt x="157" y="919"/>
                  </a:cubicBezTo>
                  <a:close/>
                  <a:moveTo>
                    <a:pt x="1322" y="1232"/>
                  </a:moveTo>
                  <a:cubicBezTo>
                    <a:pt x="1390" y="1232"/>
                    <a:pt x="1434" y="1299"/>
                    <a:pt x="1434" y="1344"/>
                  </a:cubicBezTo>
                  <a:cubicBezTo>
                    <a:pt x="1434" y="1411"/>
                    <a:pt x="1390" y="1456"/>
                    <a:pt x="1322" y="1456"/>
                  </a:cubicBezTo>
                  <a:cubicBezTo>
                    <a:pt x="1278" y="1456"/>
                    <a:pt x="1210" y="1411"/>
                    <a:pt x="1210" y="1344"/>
                  </a:cubicBezTo>
                  <a:cubicBezTo>
                    <a:pt x="1210" y="1299"/>
                    <a:pt x="1278" y="1232"/>
                    <a:pt x="1322" y="1232"/>
                  </a:cubicBezTo>
                  <a:close/>
                  <a:moveTo>
                    <a:pt x="90" y="1143"/>
                  </a:moveTo>
                  <a:lnTo>
                    <a:pt x="673" y="1344"/>
                  </a:lnTo>
                  <a:lnTo>
                    <a:pt x="897" y="1434"/>
                  </a:lnTo>
                  <a:lnTo>
                    <a:pt x="986" y="1456"/>
                  </a:lnTo>
                  <a:lnTo>
                    <a:pt x="942" y="1546"/>
                  </a:lnTo>
                  <a:lnTo>
                    <a:pt x="785" y="1748"/>
                  </a:lnTo>
                  <a:lnTo>
                    <a:pt x="426" y="2218"/>
                  </a:lnTo>
                  <a:cubicBezTo>
                    <a:pt x="202" y="1994"/>
                    <a:pt x="68" y="1680"/>
                    <a:pt x="68" y="1344"/>
                  </a:cubicBezTo>
                  <a:cubicBezTo>
                    <a:pt x="68" y="1299"/>
                    <a:pt x="68" y="1210"/>
                    <a:pt x="90" y="1143"/>
                  </a:cubicBezTo>
                  <a:close/>
                  <a:moveTo>
                    <a:pt x="2532" y="1120"/>
                  </a:moveTo>
                  <a:cubicBezTo>
                    <a:pt x="2532" y="1187"/>
                    <a:pt x="2555" y="1255"/>
                    <a:pt x="2555" y="1322"/>
                  </a:cubicBezTo>
                  <a:cubicBezTo>
                    <a:pt x="2555" y="1680"/>
                    <a:pt x="2443" y="1994"/>
                    <a:pt x="2196" y="2218"/>
                  </a:cubicBezTo>
                  <a:lnTo>
                    <a:pt x="1815" y="1703"/>
                  </a:lnTo>
                  <a:lnTo>
                    <a:pt x="1681" y="1523"/>
                  </a:lnTo>
                  <a:lnTo>
                    <a:pt x="1636" y="1434"/>
                  </a:lnTo>
                  <a:lnTo>
                    <a:pt x="1726" y="1411"/>
                  </a:lnTo>
                  <a:lnTo>
                    <a:pt x="1950" y="1322"/>
                  </a:lnTo>
                  <a:lnTo>
                    <a:pt x="2532" y="1120"/>
                  </a:lnTo>
                  <a:close/>
                  <a:moveTo>
                    <a:pt x="1121" y="1546"/>
                  </a:moveTo>
                  <a:cubicBezTo>
                    <a:pt x="1143" y="1568"/>
                    <a:pt x="1188" y="1591"/>
                    <a:pt x="1210" y="1591"/>
                  </a:cubicBezTo>
                  <a:lnTo>
                    <a:pt x="1121" y="1703"/>
                  </a:lnTo>
                  <a:lnTo>
                    <a:pt x="650" y="2375"/>
                  </a:lnTo>
                  <a:cubicBezTo>
                    <a:pt x="628" y="2352"/>
                    <a:pt x="605" y="2330"/>
                    <a:pt x="561" y="2330"/>
                  </a:cubicBezTo>
                  <a:lnTo>
                    <a:pt x="1031" y="1658"/>
                  </a:lnTo>
                  <a:lnTo>
                    <a:pt x="1121" y="1546"/>
                  </a:lnTo>
                  <a:close/>
                  <a:moveTo>
                    <a:pt x="1524" y="1546"/>
                  </a:moveTo>
                  <a:lnTo>
                    <a:pt x="1614" y="1658"/>
                  </a:lnTo>
                  <a:lnTo>
                    <a:pt x="2084" y="2330"/>
                  </a:lnTo>
                  <a:cubicBezTo>
                    <a:pt x="2062" y="2352"/>
                    <a:pt x="2017" y="2352"/>
                    <a:pt x="1994" y="2375"/>
                  </a:cubicBezTo>
                  <a:lnTo>
                    <a:pt x="1524" y="1703"/>
                  </a:lnTo>
                  <a:lnTo>
                    <a:pt x="1434" y="1591"/>
                  </a:lnTo>
                  <a:cubicBezTo>
                    <a:pt x="1457" y="1591"/>
                    <a:pt x="1502" y="1568"/>
                    <a:pt x="1524" y="1546"/>
                  </a:cubicBezTo>
                  <a:close/>
                  <a:moveTo>
                    <a:pt x="1322" y="1658"/>
                  </a:moveTo>
                  <a:lnTo>
                    <a:pt x="1390" y="1748"/>
                  </a:lnTo>
                  <a:lnTo>
                    <a:pt x="1524" y="1927"/>
                  </a:lnTo>
                  <a:lnTo>
                    <a:pt x="1882" y="2442"/>
                  </a:lnTo>
                  <a:cubicBezTo>
                    <a:pt x="1726" y="2554"/>
                    <a:pt x="1524" y="2576"/>
                    <a:pt x="1322" y="2576"/>
                  </a:cubicBezTo>
                  <a:cubicBezTo>
                    <a:pt x="1121" y="2576"/>
                    <a:pt x="942" y="2532"/>
                    <a:pt x="762" y="2442"/>
                  </a:cubicBezTo>
                  <a:lnTo>
                    <a:pt x="1121" y="1927"/>
                  </a:lnTo>
                  <a:lnTo>
                    <a:pt x="1278" y="1748"/>
                  </a:lnTo>
                  <a:lnTo>
                    <a:pt x="1322" y="1658"/>
                  </a:lnTo>
                  <a:close/>
                  <a:moveTo>
                    <a:pt x="1143" y="0"/>
                  </a:moveTo>
                  <a:cubicBezTo>
                    <a:pt x="695" y="67"/>
                    <a:pt x="337" y="336"/>
                    <a:pt x="135" y="739"/>
                  </a:cubicBezTo>
                  <a:cubicBezTo>
                    <a:pt x="113" y="784"/>
                    <a:pt x="113" y="807"/>
                    <a:pt x="90" y="874"/>
                  </a:cubicBezTo>
                  <a:cubicBezTo>
                    <a:pt x="68" y="896"/>
                    <a:pt x="68" y="963"/>
                    <a:pt x="68" y="986"/>
                  </a:cubicBezTo>
                  <a:cubicBezTo>
                    <a:pt x="68" y="1031"/>
                    <a:pt x="45" y="1075"/>
                    <a:pt x="45" y="1120"/>
                  </a:cubicBezTo>
                  <a:cubicBezTo>
                    <a:pt x="45" y="1210"/>
                    <a:pt x="1" y="1255"/>
                    <a:pt x="1" y="1344"/>
                  </a:cubicBezTo>
                  <a:cubicBezTo>
                    <a:pt x="1" y="1703"/>
                    <a:pt x="180" y="2084"/>
                    <a:pt x="404" y="2308"/>
                  </a:cubicBezTo>
                  <a:lnTo>
                    <a:pt x="516" y="2375"/>
                  </a:lnTo>
                  <a:cubicBezTo>
                    <a:pt x="538" y="2420"/>
                    <a:pt x="561" y="2442"/>
                    <a:pt x="605" y="2442"/>
                  </a:cubicBezTo>
                  <a:cubicBezTo>
                    <a:pt x="628" y="2464"/>
                    <a:pt x="673" y="2487"/>
                    <a:pt x="717" y="2532"/>
                  </a:cubicBezTo>
                  <a:cubicBezTo>
                    <a:pt x="897" y="2621"/>
                    <a:pt x="1098" y="2666"/>
                    <a:pt x="1322" y="2666"/>
                  </a:cubicBezTo>
                  <a:cubicBezTo>
                    <a:pt x="1546" y="2666"/>
                    <a:pt x="1770" y="2599"/>
                    <a:pt x="1950" y="2487"/>
                  </a:cubicBezTo>
                  <a:lnTo>
                    <a:pt x="2062" y="2397"/>
                  </a:lnTo>
                  <a:cubicBezTo>
                    <a:pt x="2084" y="2375"/>
                    <a:pt x="2106" y="2352"/>
                    <a:pt x="2129" y="2352"/>
                  </a:cubicBezTo>
                  <a:lnTo>
                    <a:pt x="2241" y="2263"/>
                  </a:lnTo>
                  <a:cubicBezTo>
                    <a:pt x="2510" y="2016"/>
                    <a:pt x="2644" y="1680"/>
                    <a:pt x="2644" y="1322"/>
                  </a:cubicBezTo>
                  <a:cubicBezTo>
                    <a:pt x="2667" y="1255"/>
                    <a:pt x="2667" y="1210"/>
                    <a:pt x="2667" y="1120"/>
                  </a:cubicBezTo>
                  <a:cubicBezTo>
                    <a:pt x="2667" y="1075"/>
                    <a:pt x="2644" y="1031"/>
                    <a:pt x="2644" y="986"/>
                  </a:cubicBezTo>
                  <a:cubicBezTo>
                    <a:pt x="2644" y="963"/>
                    <a:pt x="2599" y="896"/>
                    <a:pt x="2599" y="874"/>
                  </a:cubicBezTo>
                  <a:cubicBezTo>
                    <a:pt x="2577" y="807"/>
                    <a:pt x="2577" y="784"/>
                    <a:pt x="2555" y="739"/>
                  </a:cubicBezTo>
                  <a:cubicBezTo>
                    <a:pt x="2353" y="336"/>
                    <a:pt x="1994" y="67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3487927" y="4184936"/>
              <a:ext cx="414619" cy="414487"/>
            </a:xfrm>
            <a:custGeom>
              <a:avLst/>
              <a:gdLst/>
              <a:ahLst/>
              <a:cxnLst/>
              <a:rect l="l" t="t" r="r" b="b"/>
              <a:pathLst>
                <a:path w="3362" h="3361" extrusionOk="0">
                  <a:moveTo>
                    <a:pt x="1681" y="0"/>
                  </a:moveTo>
                  <a:cubicBezTo>
                    <a:pt x="762" y="0"/>
                    <a:pt x="1" y="762"/>
                    <a:pt x="1" y="1680"/>
                  </a:cubicBezTo>
                  <a:cubicBezTo>
                    <a:pt x="1" y="2599"/>
                    <a:pt x="762" y="3360"/>
                    <a:pt x="1681" y="3360"/>
                  </a:cubicBezTo>
                  <a:cubicBezTo>
                    <a:pt x="2622" y="3360"/>
                    <a:pt x="3361" y="2599"/>
                    <a:pt x="3361" y="1680"/>
                  </a:cubicBezTo>
                  <a:cubicBezTo>
                    <a:pt x="3361" y="762"/>
                    <a:pt x="2622" y="0"/>
                    <a:pt x="1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3534914" y="4229086"/>
              <a:ext cx="323358" cy="326188"/>
            </a:xfrm>
            <a:custGeom>
              <a:avLst/>
              <a:gdLst/>
              <a:ahLst/>
              <a:cxnLst/>
              <a:rect l="l" t="t" r="r" b="b"/>
              <a:pathLst>
                <a:path w="2622" h="2645" extrusionOk="0">
                  <a:moveTo>
                    <a:pt x="1300" y="0"/>
                  </a:moveTo>
                  <a:cubicBezTo>
                    <a:pt x="583" y="0"/>
                    <a:pt x="0" y="605"/>
                    <a:pt x="0" y="1322"/>
                  </a:cubicBezTo>
                  <a:cubicBezTo>
                    <a:pt x="0" y="2062"/>
                    <a:pt x="583" y="2644"/>
                    <a:pt x="1300" y="2644"/>
                  </a:cubicBezTo>
                  <a:cubicBezTo>
                    <a:pt x="2039" y="2644"/>
                    <a:pt x="2622" y="2062"/>
                    <a:pt x="2622" y="1322"/>
                  </a:cubicBezTo>
                  <a:cubicBezTo>
                    <a:pt x="2622" y="605"/>
                    <a:pt x="2039" y="0"/>
                    <a:pt x="13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3523951" y="4226375"/>
              <a:ext cx="342580" cy="345423"/>
            </a:xfrm>
            <a:custGeom>
              <a:avLst/>
              <a:gdLst/>
              <a:ahLst/>
              <a:cxnLst/>
              <a:rect l="l" t="t" r="r" b="b"/>
              <a:pathLst>
                <a:path w="2645" h="2667" extrusionOk="0">
                  <a:moveTo>
                    <a:pt x="1121" y="112"/>
                  </a:moveTo>
                  <a:lnTo>
                    <a:pt x="1121" y="1075"/>
                  </a:lnTo>
                  <a:lnTo>
                    <a:pt x="1031" y="1031"/>
                  </a:lnTo>
                  <a:lnTo>
                    <a:pt x="807" y="963"/>
                  </a:lnTo>
                  <a:lnTo>
                    <a:pt x="224" y="762"/>
                  </a:lnTo>
                  <a:cubicBezTo>
                    <a:pt x="381" y="426"/>
                    <a:pt x="717" y="202"/>
                    <a:pt x="1121" y="112"/>
                  </a:cubicBezTo>
                  <a:close/>
                  <a:moveTo>
                    <a:pt x="1524" y="116"/>
                  </a:moveTo>
                  <a:cubicBezTo>
                    <a:pt x="1917" y="188"/>
                    <a:pt x="2244" y="432"/>
                    <a:pt x="2398" y="762"/>
                  </a:cubicBezTo>
                  <a:lnTo>
                    <a:pt x="1838" y="963"/>
                  </a:lnTo>
                  <a:lnTo>
                    <a:pt x="1613" y="1031"/>
                  </a:lnTo>
                  <a:lnTo>
                    <a:pt x="1524" y="1075"/>
                  </a:lnTo>
                  <a:lnTo>
                    <a:pt x="1524" y="116"/>
                  </a:lnTo>
                  <a:close/>
                  <a:moveTo>
                    <a:pt x="1367" y="112"/>
                  </a:moveTo>
                  <a:lnTo>
                    <a:pt x="1367" y="1098"/>
                  </a:lnTo>
                  <a:lnTo>
                    <a:pt x="1255" y="1098"/>
                  </a:lnTo>
                  <a:lnTo>
                    <a:pt x="1255" y="112"/>
                  </a:lnTo>
                  <a:close/>
                  <a:moveTo>
                    <a:pt x="2465" y="919"/>
                  </a:moveTo>
                  <a:cubicBezTo>
                    <a:pt x="2465" y="963"/>
                    <a:pt x="2487" y="986"/>
                    <a:pt x="2487" y="1008"/>
                  </a:cubicBezTo>
                  <a:lnTo>
                    <a:pt x="1703" y="1255"/>
                  </a:lnTo>
                  <a:lnTo>
                    <a:pt x="1569" y="1322"/>
                  </a:lnTo>
                  <a:cubicBezTo>
                    <a:pt x="1569" y="1299"/>
                    <a:pt x="1524" y="1255"/>
                    <a:pt x="1524" y="1232"/>
                  </a:cubicBezTo>
                  <a:lnTo>
                    <a:pt x="1681" y="1187"/>
                  </a:lnTo>
                  <a:lnTo>
                    <a:pt x="2465" y="919"/>
                  </a:lnTo>
                  <a:close/>
                  <a:moveTo>
                    <a:pt x="135" y="919"/>
                  </a:moveTo>
                  <a:lnTo>
                    <a:pt x="919" y="1187"/>
                  </a:lnTo>
                  <a:lnTo>
                    <a:pt x="1053" y="1232"/>
                  </a:lnTo>
                  <a:cubicBezTo>
                    <a:pt x="1031" y="1255"/>
                    <a:pt x="1031" y="1277"/>
                    <a:pt x="1031" y="1344"/>
                  </a:cubicBezTo>
                  <a:lnTo>
                    <a:pt x="897" y="1299"/>
                  </a:lnTo>
                  <a:lnTo>
                    <a:pt x="112" y="1008"/>
                  </a:lnTo>
                  <a:cubicBezTo>
                    <a:pt x="112" y="986"/>
                    <a:pt x="135" y="963"/>
                    <a:pt x="135" y="919"/>
                  </a:cubicBezTo>
                  <a:close/>
                  <a:moveTo>
                    <a:pt x="1300" y="1232"/>
                  </a:moveTo>
                  <a:cubicBezTo>
                    <a:pt x="1367" y="1232"/>
                    <a:pt x="1412" y="1299"/>
                    <a:pt x="1412" y="1344"/>
                  </a:cubicBezTo>
                  <a:cubicBezTo>
                    <a:pt x="1412" y="1411"/>
                    <a:pt x="1367" y="1456"/>
                    <a:pt x="1300" y="1456"/>
                  </a:cubicBezTo>
                  <a:cubicBezTo>
                    <a:pt x="1255" y="1456"/>
                    <a:pt x="1188" y="1411"/>
                    <a:pt x="1188" y="1344"/>
                  </a:cubicBezTo>
                  <a:cubicBezTo>
                    <a:pt x="1188" y="1299"/>
                    <a:pt x="1255" y="1232"/>
                    <a:pt x="1300" y="1232"/>
                  </a:cubicBezTo>
                  <a:close/>
                  <a:moveTo>
                    <a:pt x="90" y="1143"/>
                  </a:moveTo>
                  <a:lnTo>
                    <a:pt x="695" y="1344"/>
                  </a:lnTo>
                  <a:lnTo>
                    <a:pt x="919" y="1434"/>
                  </a:lnTo>
                  <a:lnTo>
                    <a:pt x="1009" y="1456"/>
                  </a:lnTo>
                  <a:lnTo>
                    <a:pt x="941" y="1546"/>
                  </a:lnTo>
                  <a:lnTo>
                    <a:pt x="807" y="1748"/>
                  </a:lnTo>
                  <a:lnTo>
                    <a:pt x="449" y="2218"/>
                  </a:lnTo>
                  <a:cubicBezTo>
                    <a:pt x="224" y="1994"/>
                    <a:pt x="68" y="1680"/>
                    <a:pt x="68" y="1344"/>
                  </a:cubicBezTo>
                  <a:cubicBezTo>
                    <a:pt x="68" y="1299"/>
                    <a:pt x="68" y="1210"/>
                    <a:pt x="90" y="1143"/>
                  </a:cubicBezTo>
                  <a:close/>
                  <a:moveTo>
                    <a:pt x="2532" y="1120"/>
                  </a:moveTo>
                  <a:cubicBezTo>
                    <a:pt x="2532" y="1187"/>
                    <a:pt x="2577" y="1255"/>
                    <a:pt x="2577" y="1322"/>
                  </a:cubicBezTo>
                  <a:cubicBezTo>
                    <a:pt x="2532" y="1680"/>
                    <a:pt x="2420" y="1994"/>
                    <a:pt x="2196" y="2218"/>
                  </a:cubicBezTo>
                  <a:lnTo>
                    <a:pt x="1838" y="1703"/>
                  </a:lnTo>
                  <a:lnTo>
                    <a:pt x="1703" y="1523"/>
                  </a:lnTo>
                  <a:lnTo>
                    <a:pt x="1636" y="1434"/>
                  </a:lnTo>
                  <a:lnTo>
                    <a:pt x="1725" y="1411"/>
                  </a:lnTo>
                  <a:lnTo>
                    <a:pt x="1950" y="1322"/>
                  </a:lnTo>
                  <a:lnTo>
                    <a:pt x="2532" y="1120"/>
                  </a:lnTo>
                  <a:close/>
                  <a:moveTo>
                    <a:pt x="1121" y="1546"/>
                  </a:moveTo>
                  <a:cubicBezTo>
                    <a:pt x="1143" y="1568"/>
                    <a:pt x="1165" y="1591"/>
                    <a:pt x="1188" y="1591"/>
                  </a:cubicBezTo>
                  <a:lnTo>
                    <a:pt x="1121" y="1703"/>
                  </a:lnTo>
                  <a:lnTo>
                    <a:pt x="628" y="2375"/>
                  </a:lnTo>
                  <a:cubicBezTo>
                    <a:pt x="605" y="2352"/>
                    <a:pt x="583" y="2330"/>
                    <a:pt x="561" y="2330"/>
                  </a:cubicBezTo>
                  <a:lnTo>
                    <a:pt x="1031" y="1658"/>
                  </a:lnTo>
                  <a:lnTo>
                    <a:pt x="1121" y="1546"/>
                  </a:lnTo>
                  <a:close/>
                  <a:moveTo>
                    <a:pt x="1524" y="1546"/>
                  </a:moveTo>
                  <a:lnTo>
                    <a:pt x="1613" y="1658"/>
                  </a:lnTo>
                  <a:lnTo>
                    <a:pt x="2084" y="2330"/>
                  </a:lnTo>
                  <a:cubicBezTo>
                    <a:pt x="2062" y="2352"/>
                    <a:pt x="2039" y="2352"/>
                    <a:pt x="2017" y="2375"/>
                  </a:cubicBezTo>
                  <a:lnTo>
                    <a:pt x="1524" y="1703"/>
                  </a:lnTo>
                  <a:lnTo>
                    <a:pt x="1457" y="1591"/>
                  </a:lnTo>
                  <a:cubicBezTo>
                    <a:pt x="1479" y="1591"/>
                    <a:pt x="1501" y="1568"/>
                    <a:pt x="1524" y="1546"/>
                  </a:cubicBezTo>
                  <a:close/>
                  <a:moveTo>
                    <a:pt x="1300" y="1658"/>
                  </a:moveTo>
                  <a:lnTo>
                    <a:pt x="1367" y="1748"/>
                  </a:lnTo>
                  <a:lnTo>
                    <a:pt x="1501" y="1927"/>
                  </a:lnTo>
                  <a:lnTo>
                    <a:pt x="1860" y="2442"/>
                  </a:lnTo>
                  <a:cubicBezTo>
                    <a:pt x="1703" y="2554"/>
                    <a:pt x="1501" y="2576"/>
                    <a:pt x="1300" y="2576"/>
                  </a:cubicBezTo>
                  <a:cubicBezTo>
                    <a:pt x="1121" y="2576"/>
                    <a:pt x="919" y="2532"/>
                    <a:pt x="740" y="2442"/>
                  </a:cubicBezTo>
                  <a:lnTo>
                    <a:pt x="1121" y="1927"/>
                  </a:lnTo>
                  <a:lnTo>
                    <a:pt x="1255" y="1748"/>
                  </a:lnTo>
                  <a:lnTo>
                    <a:pt x="1300" y="1658"/>
                  </a:lnTo>
                  <a:close/>
                  <a:moveTo>
                    <a:pt x="1143" y="0"/>
                  </a:moveTo>
                  <a:cubicBezTo>
                    <a:pt x="695" y="67"/>
                    <a:pt x="337" y="336"/>
                    <a:pt x="135" y="739"/>
                  </a:cubicBezTo>
                  <a:cubicBezTo>
                    <a:pt x="112" y="784"/>
                    <a:pt x="112" y="807"/>
                    <a:pt x="68" y="874"/>
                  </a:cubicBezTo>
                  <a:cubicBezTo>
                    <a:pt x="45" y="896"/>
                    <a:pt x="45" y="963"/>
                    <a:pt x="45" y="986"/>
                  </a:cubicBezTo>
                  <a:cubicBezTo>
                    <a:pt x="45" y="1031"/>
                    <a:pt x="23" y="1075"/>
                    <a:pt x="23" y="1120"/>
                  </a:cubicBezTo>
                  <a:cubicBezTo>
                    <a:pt x="23" y="1210"/>
                    <a:pt x="0" y="1255"/>
                    <a:pt x="0" y="1344"/>
                  </a:cubicBezTo>
                  <a:cubicBezTo>
                    <a:pt x="0" y="1703"/>
                    <a:pt x="157" y="2084"/>
                    <a:pt x="381" y="2308"/>
                  </a:cubicBezTo>
                  <a:lnTo>
                    <a:pt x="493" y="2375"/>
                  </a:lnTo>
                  <a:cubicBezTo>
                    <a:pt x="516" y="2420"/>
                    <a:pt x="561" y="2442"/>
                    <a:pt x="583" y="2442"/>
                  </a:cubicBezTo>
                  <a:cubicBezTo>
                    <a:pt x="605" y="2464"/>
                    <a:pt x="673" y="2487"/>
                    <a:pt x="695" y="2532"/>
                  </a:cubicBezTo>
                  <a:cubicBezTo>
                    <a:pt x="897" y="2621"/>
                    <a:pt x="1076" y="2666"/>
                    <a:pt x="1300" y="2666"/>
                  </a:cubicBezTo>
                  <a:cubicBezTo>
                    <a:pt x="1524" y="2666"/>
                    <a:pt x="1748" y="2599"/>
                    <a:pt x="1927" y="2487"/>
                  </a:cubicBezTo>
                  <a:lnTo>
                    <a:pt x="2039" y="2397"/>
                  </a:lnTo>
                  <a:cubicBezTo>
                    <a:pt x="2062" y="2375"/>
                    <a:pt x="2084" y="2352"/>
                    <a:pt x="2129" y="2352"/>
                  </a:cubicBezTo>
                  <a:lnTo>
                    <a:pt x="2241" y="2263"/>
                  </a:lnTo>
                  <a:cubicBezTo>
                    <a:pt x="2487" y="2016"/>
                    <a:pt x="2622" y="1680"/>
                    <a:pt x="2622" y="1322"/>
                  </a:cubicBezTo>
                  <a:cubicBezTo>
                    <a:pt x="2644" y="1255"/>
                    <a:pt x="2644" y="1210"/>
                    <a:pt x="2644" y="1120"/>
                  </a:cubicBezTo>
                  <a:cubicBezTo>
                    <a:pt x="2644" y="1075"/>
                    <a:pt x="2622" y="1031"/>
                    <a:pt x="2622" y="986"/>
                  </a:cubicBezTo>
                  <a:cubicBezTo>
                    <a:pt x="2622" y="963"/>
                    <a:pt x="2599" y="896"/>
                    <a:pt x="2599" y="874"/>
                  </a:cubicBezTo>
                  <a:cubicBezTo>
                    <a:pt x="2577" y="807"/>
                    <a:pt x="2577" y="784"/>
                    <a:pt x="2532" y="739"/>
                  </a:cubicBezTo>
                  <a:cubicBezTo>
                    <a:pt x="2353" y="336"/>
                    <a:pt x="1972" y="67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44"/>
          <p:cNvSpPr txBox="1">
            <a:spLocks noGrp="1"/>
          </p:cNvSpPr>
          <p:nvPr>
            <p:ph type="ctrTitle"/>
          </p:nvPr>
        </p:nvSpPr>
        <p:spPr>
          <a:xfrm>
            <a:off x="721400" y="2775500"/>
            <a:ext cx="25512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Energy audit</a:t>
            </a:r>
            <a:endParaRPr dirty="0"/>
          </a:p>
        </p:txBody>
      </p:sp>
      <p:sp>
        <p:nvSpPr>
          <p:cNvPr id="1362" name="Google Shape;1362;p44"/>
          <p:cNvSpPr txBox="1">
            <a:spLocks noGrp="1"/>
          </p:cNvSpPr>
          <p:nvPr>
            <p:ph type="subTitle" idx="1"/>
          </p:nvPr>
        </p:nvSpPr>
        <p:spPr>
          <a:xfrm>
            <a:off x="721400" y="3122000"/>
            <a:ext cx="2551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Implemented by funding local governance</a:t>
            </a:r>
            <a:endParaRPr dirty="0"/>
          </a:p>
        </p:txBody>
      </p:sp>
      <p:sp>
        <p:nvSpPr>
          <p:cNvPr id="1363" name="Google Shape;1363;p44"/>
          <p:cNvSpPr txBox="1">
            <a:spLocks noGrp="1"/>
          </p:cNvSpPr>
          <p:nvPr>
            <p:ph type="ctrTitle" idx="2"/>
          </p:nvPr>
        </p:nvSpPr>
        <p:spPr>
          <a:xfrm>
            <a:off x="5864013" y="1482825"/>
            <a:ext cx="25554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Support</a:t>
            </a:r>
            <a:endParaRPr dirty="0"/>
          </a:p>
        </p:txBody>
      </p:sp>
      <p:sp>
        <p:nvSpPr>
          <p:cNvPr id="1364" name="Google Shape;1364;p44"/>
          <p:cNvSpPr txBox="1">
            <a:spLocks noGrp="1"/>
          </p:cNvSpPr>
          <p:nvPr>
            <p:ph type="subTitle" idx="3"/>
          </p:nvPr>
        </p:nvSpPr>
        <p:spPr>
          <a:xfrm>
            <a:off x="5873363" y="1829325"/>
            <a:ext cx="25554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hope,  Connective Cities will help us connect with foundations and donor organizations.</a:t>
            </a:r>
            <a:endParaRPr dirty="0"/>
          </a:p>
        </p:txBody>
      </p:sp>
      <p:sp>
        <p:nvSpPr>
          <p:cNvPr id="1365" name="Google Shape;1365;p44"/>
          <p:cNvSpPr txBox="1">
            <a:spLocks noGrp="1"/>
          </p:cNvSpPr>
          <p:nvPr>
            <p:ph type="ctrTitle" idx="4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requirements</a:t>
            </a:r>
            <a:endParaRPr/>
          </a:p>
        </p:txBody>
      </p:sp>
      <p:sp>
        <p:nvSpPr>
          <p:cNvPr id="1366" name="Google Shape;1366;p44"/>
          <p:cNvSpPr/>
          <p:nvPr/>
        </p:nvSpPr>
        <p:spPr>
          <a:xfrm>
            <a:off x="4010100" y="3694950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4"/>
          <p:cNvSpPr/>
          <p:nvPr/>
        </p:nvSpPr>
        <p:spPr>
          <a:xfrm>
            <a:off x="4972050" y="2099325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4"/>
          <p:cNvSpPr/>
          <p:nvPr/>
        </p:nvSpPr>
        <p:spPr>
          <a:xfrm>
            <a:off x="975788" y="1949860"/>
            <a:ext cx="1314596" cy="403514"/>
          </a:xfrm>
          <a:custGeom>
            <a:avLst/>
            <a:gdLst/>
            <a:ahLst/>
            <a:cxnLst/>
            <a:rect l="l" t="t" r="r" b="b"/>
            <a:pathLst>
              <a:path w="21010" h="6449" extrusionOk="0">
                <a:moveTo>
                  <a:pt x="16950" y="4398"/>
                </a:moveTo>
                <a:lnTo>
                  <a:pt x="16950" y="4398"/>
                </a:lnTo>
                <a:cubicBezTo>
                  <a:pt x="16825" y="4440"/>
                  <a:pt x="16699" y="4524"/>
                  <a:pt x="16532" y="4565"/>
                </a:cubicBezTo>
                <a:cubicBezTo>
                  <a:pt x="16657" y="4524"/>
                  <a:pt x="16825" y="4440"/>
                  <a:pt x="16950" y="4398"/>
                </a:cubicBezTo>
                <a:close/>
                <a:moveTo>
                  <a:pt x="14803" y="1"/>
                </a:moveTo>
                <a:cubicBezTo>
                  <a:pt x="14000" y="1"/>
                  <a:pt x="13102" y="382"/>
                  <a:pt x="12556" y="1050"/>
                </a:cubicBezTo>
                <a:cubicBezTo>
                  <a:pt x="11886" y="2012"/>
                  <a:pt x="11886" y="3268"/>
                  <a:pt x="11886" y="3268"/>
                </a:cubicBezTo>
                <a:cubicBezTo>
                  <a:pt x="11886" y="2745"/>
                  <a:pt x="11886" y="1798"/>
                  <a:pt x="10737" y="1798"/>
                </a:cubicBezTo>
                <a:cubicBezTo>
                  <a:pt x="10690" y="1798"/>
                  <a:pt x="10640" y="1800"/>
                  <a:pt x="10589" y="1803"/>
                </a:cubicBezTo>
                <a:cubicBezTo>
                  <a:pt x="9365" y="1882"/>
                  <a:pt x="9557" y="3042"/>
                  <a:pt x="9582" y="3770"/>
                </a:cubicBezTo>
                <a:lnTo>
                  <a:pt x="9582" y="3770"/>
                </a:lnTo>
                <a:cubicBezTo>
                  <a:pt x="9563" y="3276"/>
                  <a:pt x="9407" y="1821"/>
                  <a:pt x="8162" y="1217"/>
                </a:cubicBezTo>
                <a:cubicBezTo>
                  <a:pt x="7722" y="997"/>
                  <a:pt x="7282" y="892"/>
                  <a:pt x="6859" y="892"/>
                </a:cubicBezTo>
                <a:cubicBezTo>
                  <a:pt x="6557" y="892"/>
                  <a:pt x="6264" y="945"/>
                  <a:pt x="5985" y="1050"/>
                </a:cubicBezTo>
                <a:cubicBezTo>
                  <a:pt x="5023" y="1385"/>
                  <a:pt x="4772" y="2096"/>
                  <a:pt x="4981" y="2724"/>
                </a:cubicBezTo>
                <a:cubicBezTo>
                  <a:pt x="5232" y="3519"/>
                  <a:pt x="6236" y="4189"/>
                  <a:pt x="6236" y="4189"/>
                </a:cubicBezTo>
                <a:cubicBezTo>
                  <a:pt x="6236" y="4189"/>
                  <a:pt x="5106" y="3728"/>
                  <a:pt x="4521" y="3603"/>
                </a:cubicBezTo>
                <a:cubicBezTo>
                  <a:pt x="4111" y="3530"/>
                  <a:pt x="3614" y="3477"/>
                  <a:pt x="3110" y="3477"/>
                </a:cubicBezTo>
                <a:cubicBezTo>
                  <a:pt x="2175" y="3477"/>
                  <a:pt x="1217" y="3659"/>
                  <a:pt x="754" y="4231"/>
                </a:cubicBezTo>
                <a:cubicBezTo>
                  <a:pt x="1" y="5068"/>
                  <a:pt x="1047" y="6323"/>
                  <a:pt x="3265" y="6407"/>
                </a:cubicBezTo>
                <a:cubicBezTo>
                  <a:pt x="4688" y="6449"/>
                  <a:pt x="16741" y="6449"/>
                  <a:pt x="18164" y="6449"/>
                </a:cubicBezTo>
                <a:cubicBezTo>
                  <a:pt x="19336" y="6449"/>
                  <a:pt x="21010" y="5988"/>
                  <a:pt x="20717" y="4858"/>
                </a:cubicBezTo>
                <a:cubicBezTo>
                  <a:pt x="20565" y="4351"/>
                  <a:pt x="19704" y="4120"/>
                  <a:pt x="18751" y="4120"/>
                </a:cubicBezTo>
                <a:cubicBezTo>
                  <a:pt x="18133" y="4120"/>
                  <a:pt x="17477" y="4217"/>
                  <a:pt x="16950" y="4398"/>
                </a:cubicBezTo>
                <a:cubicBezTo>
                  <a:pt x="17704" y="4021"/>
                  <a:pt x="18415" y="3352"/>
                  <a:pt x="17578" y="2891"/>
                </a:cubicBezTo>
                <a:cubicBezTo>
                  <a:pt x="17397" y="2771"/>
                  <a:pt x="17173" y="2715"/>
                  <a:pt x="16928" y="2715"/>
                </a:cubicBezTo>
                <a:cubicBezTo>
                  <a:pt x="16494" y="2715"/>
                  <a:pt x="15998" y="2890"/>
                  <a:pt x="15569" y="3184"/>
                </a:cubicBezTo>
                <a:cubicBezTo>
                  <a:pt x="15862" y="2933"/>
                  <a:pt x="16071" y="2557"/>
                  <a:pt x="16239" y="2347"/>
                </a:cubicBezTo>
                <a:cubicBezTo>
                  <a:pt x="16699" y="1803"/>
                  <a:pt x="16825" y="631"/>
                  <a:pt x="15653" y="171"/>
                </a:cubicBezTo>
                <a:cubicBezTo>
                  <a:pt x="15400" y="56"/>
                  <a:pt x="15108" y="1"/>
                  <a:pt x="148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4"/>
          <p:cNvSpPr/>
          <p:nvPr/>
        </p:nvSpPr>
        <p:spPr>
          <a:xfrm>
            <a:off x="2361901" y="1515675"/>
            <a:ext cx="659334" cy="199360"/>
          </a:xfrm>
          <a:custGeom>
            <a:avLst/>
            <a:gdLst/>
            <a:ahLst/>
            <a:cxnLst/>
            <a:rect l="l" t="t" r="r" b="b"/>
            <a:pathLst>
              <a:path w="17621" h="5328" extrusionOk="0">
                <a:moveTo>
                  <a:pt x="13058" y="2649"/>
                </a:moveTo>
                <a:cubicBezTo>
                  <a:pt x="12933" y="2733"/>
                  <a:pt x="12849" y="2858"/>
                  <a:pt x="12724" y="2900"/>
                </a:cubicBezTo>
                <a:cubicBezTo>
                  <a:pt x="12807" y="2816"/>
                  <a:pt x="12933" y="2691"/>
                  <a:pt x="13058" y="2649"/>
                </a:cubicBezTo>
                <a:close/>
                <a:moveTo>
                  <a:pt x="12415" y="0"/>
                </a:moveTo>
                <a:cubicBezTo>
                  <a:pt x="11740" y="0"/>
                  <a:pt x="11001" y="304"/>
                  <a:pt x="10547" y="849"/>
                </a:cubicBezTo>
                <a:cubicBezTo>
                  <a:pt x="9961" y="1644"/>
                  <a:pt x="9961" y="2691"/>
                  <a:pt x="9961" y="2691"/>
                </a:cubicBezTo>
                <a:cubicBezTo>
                  <a:pt x="9961" y="2291"/>
                  <a:pt x="9961" y="1471"/>
                  <a:pt x="9014" y="1471"/>
                </a:cubicBezTo>
                <a:cubicBezTo>
                  <a:pt x="8969" y="1471"/>
                  <a:pt x="8922" y="1473"/>
                  <a:pt x="8873" y="1477"/>
                </a:cubicBezTo>
                <a:cubicBezTo>
                  <a:pt x="7743" y="1561"/>
                  <a:pt x="8036" y="2649"/>
                  <a:pt x="8036" y="3235"/>
                </a:cubicBezTo>
                <a:cubicBezTo>
                  <a:pt x="8036" y="3025"/>
                  <a:pt x="7953" y="1561"/>
                  <a:pt x="6864" y="975"/>
                </a:cubicBezTo>
                <a:cubicBezTo>
                  <a:pt x="6490" y="775"/>
                  <a:pt x="6115" y="679"/>
                  <a:pt x="5749" y="679"/>
                </a:cubicBezTo>
                <a:cubicBezTo>
                  <a:pt x="5502" y="679"/>
                  <a:pt x="5259" y="723"/>
                  <a:pt x="5023" y="807"/>
                </a:cubicBezTo>
                <a:cubicBezTo>
                  <a:pt x="4270" y="1058"/>
                  <a:pt x="3977" y="1644"/>
                  <a:pt x="4186" y="2230"/>
                </a:cubicBezTo>
                <a:cubicBezTo>
                  <a:pt x="4395" y="2900"/>
                  <a:pt x="5232" y="3486"/>
                  <a:pt x="5232" y="3486"/>
                </a:cubicBezTo>
                <a:cubicBezTo>
                  <a:pt x="5232" y="3486"/>
                  <a:pt x="4312" y="3067"/>
                  <a:pt x="3851" y="2942"/>
                </a:cubicBezTo>
                <a:cubicBezTo>
                  <a:pt x="3501" y="2898"/>
                  <a:pt x="3081" y="2859"/>
                  <a:pt x="2654" y="2859"/>
                </a:cubicBezTo>
                <a:cubicBezTo>
                  <a:pt x="1856" y="2859"/>
                  <a:pt x="1038" y="2995"/>
                  <a:pt x="629" y="3486"/>
                </a:cubicBezTo>
                <a:cubicBezTo>
                  <a:pt x="1" y="4155"/>
                  <a:pt x="880" y="5202"/>
                  <a:pt x="2721" y="5244"/>
                </a:cubicBezTo>
                <a:cubicBezTo>
                  <a:pt x="3935" y="5327"/>
                  <a:pt x="14063" y="5327"/>
                  <a:pt x="15277" y="5327"/>
                </a:cubicBezTo>
                <a:cubicBezTo>
                  <a:pt x="16239" y="5327"/>
                  <a:pt x="17620" y="4909"/>
                  <a:pt x="17453" y="3988"/>
                </a:cubicBezTo>
                <a:cubicBezTo>
                  <a:pt x="17329" y="3592"/>
                  <a:pt x="16634" y="3415"/>
                  <a:pt x="15844" y="3415"/>
                </a:cubicBezTo>
                <a:cubicBezTo>
                  <a:pt x="15299" y="3415"/>
                  <a:pt x="14709" y="3499"/>
                  <a:pt x="14230" y="3653"/>
                </a:cubicBezTo>
                <a:cubicBezTo>
                  <a:pt x="14858" y="3318"/>
                  <a:pt x="15444" y="2733"/>
                  <a:pt x="14774" y="2398"/>
                </a:cubicBezTo>
                <a:cubicBezTo>
                  <a:pt x="14604" y="2289"/>
                  <a:pt x="14399" y="2238"/>
                  <a:pt x="14180" y="2238"/>
                </a:cubicBezTo>
                <a:cubicBezTo>
                  <a:pt x="13810" y="2238"/>
                  <a:pt x="13401" y="2385"/>
                  <a:pt x="13058" y="2649"/>
                </a:cubicBezTo>
                <a:cubicBezTo>
                  <a:pt x="13310" y="2398"/>
                  <a:pt x="13519" y="2105"/>
                  <a:pt x="13603" y="1979"/>
                </a:cubicBezTo>
                <a:cubicBezTo>
                  <a:pt x="14021" y="1477"/>
                  <a:pt x="14105" y="556"/>
                  <a:pt x="13142" y="138"/>
                </a:cubicBezTo>
                <a:cubicBezTo>
                  <a:pt x="12922" y="45"/>
                  <a:pt x="12673" y="0"/>
                  <a:pt x="12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49"/>
          <p:cNvSpPr txBox="1">
            <a:spLocks noGrp="1"/>
          </p:cNvSpPr>
          <p:nvPr>
            <p:ph type="ctrTitle"/>
          </p:nvPr>
        </p:nvSpPr>
        <p:spPr>
          <a:xfrm>
            <a:off x="722750" y="536525"/>
            <a:ext cx="7717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be more efficient</a:t>
            </a:r>
            <a:endParaRPr dirty="0"/>
          </a:p>
        </p:txBody>
      </p:sp>
      <p:grpSp>
        <p:nvGrpSpPr>
          <p:cNvPr id="1518" name="Google Shape;1518;p49"/>
          <p:cNvGrpSpPr/>
          <p:nvPr/>
        </p:nvGrpSpPr>
        <p:grpSpPr>
          <a:xfrm>
            <a:off x="3026733" y="1923669"/>
            <a:ext cx="3090526" cy="2432037"/>
            <a:chOff x="3180750" y="3457725"/>
            <a:chExt cx="620600" cy="488400"/>
          </a:xfrm>
        </p:grpSpPr>
        <p:sp>
          <p:nvSpPr>
            <p:cNvPr id="1519" name="Google Shape;1519;p49"/>
            <p:cNvSpPr/>
            <p:nvPr/>
          </p:nvSpPr>
          <p:spPr>
            <a:xfrm>
              <a:off x="3429425" y="3671100"/>
              <a:ext cx="344475" cy="257100"/>
            </a:xfrm>
            <a:custGeom>
              <a:avLst/>
              <a:gdLst/>
              <a:ahLst/>
              <a:cxnLst/>
              <a:rect l="l" t="t" r="r" b="b"/>
              <a:pathLst>
                <a:path w="13779" h="10284" extrusionOk="0">
                  <a:moveTo>
                    <a:pt x="1" y="1"/>
                  </a:moveTo>
                  <a:lnTo>
                    <a:pt x="1" y="10284"/>
                  </a:lnTo>
                  <a:lnTo>
                    <a:pt x="13779" y="10284"/>
                  </a:lnTo>
                  <a:lnTo>
                    <a:pt x="13779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3316300" y="3457725"/>
              <a:ext cx="485050" cy="216775"/>
            </a:xfrm>
            <a:custGeom>
              <a:avLst/>
              <a:gdLst/>
              <a:ahLst/>
              <a:cxnLst/>
              <a:rect l="l" t="t" r="r" b="b"/>
              <a:pathLst>
                <a:path w="19402" h="8671" extrusionOk="0">
                  <a:moveTo>
                    <a:pt x="0" y="0"/>
                  </a:moveTo>
                  <a:lnTo>
                    <a:pt x="5131" y="8670"/>
                  </a:lnTo>
                  <a:lnTo>
                    <a:pt x="19401" y="8670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3202050" y="3478450"/>
              <a:ext cx="227400" cy="449200"/>
            </a:xfrm>
            <a:custGeom>
              <a:avLst/>
              <a:gdLst/>
              <a:ahLst/>
              <a:cxnLst/>
              <a:rect l="l" t="t" r="r" b="b"/>
              <a:pathLst>
                <a:path w="9096" h="17968" extrusionOk="0">
                  <a:moveTo>
                    <a:pt x="4570" y="0"/>
                  </a:moveTo>
                  <a:lnTo>
                    <a:pt x="0" y="7707"/>
                  </a:lnTo>
                  <a:lnTo>
                    <a:pt x="0" y="17967"/>
                  </a:lnTo>
                  <a:lnTo>
                    <a:pt x="9096" y="17967"/>
                  </a:lnTo>
                  <a:lnTo>
                    <a:pt x="9096" y="7707"/>
                  </a:lnTo>
                  <a:lnTo>
                    <a:pt x="4570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340950" y="3471725"/>
              <a:ext cx="435750" cy="188775"/>
            </a:xfrm>
            <a:custGeom>
              <a:avLst/>
              <a:gdLst/>
              <a:ahLst/>
              <a:cxnLst/>
              <a:rect l="l" t="t" r="r" b="b"/>
              <a:pathLst>
                <a:path w="17430" h="7551" extrusionOk="0">
                  <a:moveTo>
                    <a:pt x="0" y="0"/>
                  </a:moveTo>
                  <a:lnTo>
                    <a:pt x="4436" y="7550"/>
                  </a:lnTo>
                  <a:lnTo>
                    <a:pt x="17430" y="7550"/>
                  </a:lnTo>
                  <a:lnTo>
                    <a:pt x="12949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3188050" y="3457725"/>
              <a:ext cx="256525" cy="216775"/>
            </a:xfrm>
            <a:custGeom>
              <a:avLst/>
              <a:gdLst/>
              <a:ahLst/>
              <a:cxnLst/>
              <a:rect l="l" t="t" r="r" b="b"/>
              <a:pathLst>
                <a:path w="10261" h="8671" extrusionOk="0">
                  <a:moveTo>
                    <a:pt x="5130" y="0"/>
                  </a:moveTo>
                  <a:lnTo>
                    <a:pt x="0" y="8670"/>
                  </a:lnTo>
                  <a:lnTo>
                    <a:pt x="964" y="8670"/>
                  </a:lnTo>
                  <a:lnTo>
                    <a:pt x="5130" y="1658"/>
                  </a:lnTo>
                  <a:lnTo>
                    <a:pt x="9275" y="8670"/>
                  </a:lnTo>
                  <a:lnTo>
                    <a:pt x="10261" y="8670"/>
                  </a:lnTo>
                  <a:lnTo>
                    <a:pt x="513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416550" y="3466675"/>
              <a:ext cx="121000" cy="198300"/>
            </a:xfrm>
            <a:custGeom>
              <a:avLst/>
              <a:gdLst/>
              <a:ahLst/>
              <a:cxnLst/>
              <a:rect l="l" t="t" r="r" b="b"/>
              <a:pathLst>
                <a:path w="4840" h="7932" extrusionOk="0">
                  <a:moveTo>
                    <a:pt x="247" y="1"/>
                  </a:moveTo>
                  <a:lnTo>
                    <a:pt x="1" y="135"/>
                  </a:lnTo>
                  <a:lnTo>
                    <a:pt x="4593" y="7931"/>
                  </a:lnTo>
                  <a:lnTo>
                    <a:pt x="4840" y="7774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497775" y="3466675"/>
              <a:ext cx="121000" cy="198300"/>
            </a:xfrm>
            <a:custGeom>
              <a:avLst/>
              <a:gdLst/>
              <a:ahLst/>
              <a:cxnLst/>
              <a:rect l="l" t="t" r="r" b="b"/>
              <a:pathLst>
                <a:path w="4840" h="7932" extrusionOk="0">
                  <a:moveTo>
                    <a:pt x="246" y="1"/>
                  </a:moveTo>
                  <a:lnTo>
                    <a:pt x="0" y="135"/>
                  </a:lnTo>
                  <a:lnTo>
                    <a:pt x="4593" y="7931"/>
                  </a:lnTo>
                  <a:lnTo>
                    <a:pt x="4839" y="7774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578975" y="3466675"/>
              <a:ext cx="121000" cy="198300"/>
            </a:xfrm>
            <a:custGeom>
              <a:avLst/>
              <a:gdLst/>
              <a:ahLst/>
              <a:cxnLst/>
              <a:rect l="l" t="t" r="r" b="b"/>
              <a:pathLst>
                <a:path w="4840" h="7932" extrusionOk="0">
                  <a:moveTo>
                    <a:pt x="247" y="1"/>
                  </a:moveTo>
                  <a:lnTo>
                    <a:pt x="0" y="135"/>
                  </a:lnTo>
                  <a:lnTo>
                    <a:pt x="4593" y="7931"/>
                  </a:lnTo>
                  <a:lnTo>
                    <a:pt x="4839" y="7774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364475" y="3515975"/>
              <a:ext cx="332150" cy="6725"/>
            </a:xfrm>
            <a:custGeom>
              <a:avLst/>
              <a:gdLst/>
              <a:ahLst/>
              <a:cxnLst/>
              <a:rect l="l" t="t" r="r" b="b"/>
              <a:pathLst>
                <a:path w="13286" h="269" extrusionOk="0">
                  <a:moveTo>
                    <a:pt x="0" y="0"/>
                  </a:moveTo>
                  <a:lnTo>
                    <a:pt x="0" y="269"/>
                  </a:lnTo>
                  <a:lnTo>
                    <a:pt x="13285" y="26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392475" y="3562450"/>
              <a:ext cx="332150" cy="7300"/>
            </a:xfrm>
            <a:custGeom>
              <a:avLst/>
              <a:gdLst/>
              <a:ahLst/>
              <a:cxnLst/>
              <a:rect l="l" t="t" r="r" b="b"/>
              <a:pathLst>
                <a:path w="13286" h="292" extrusionOk="0">
                  <a:moveTo>
                    <a:pt x="0" y="1"/>
                  </a:moveTo>
                  <a:lnTo>
                    <a:pt x="0" y="292"/>
                  </a:lnTo>
                  <a:lnTo>
                    <a:pt x="13285" y="292"/>
                  </a:lnTo>
                  <a:lnTo>
                    <a:pt x="13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420475" y="3610050"/>
              <a:ext cx="332150" cy="7325"/>
            </a:xfrm>
            <a:custGeom>
              <a:avLst/>
              <a:gdLst/>
              <a:ahLst/>
              <a:cxnLst/>
              <a:rect l="l" t="t" r="r" b="b"/>
              <a:pathLst>
                <a:path w="13286" h="293" extrusionOk="0">
                  <a:moveTo>
                    <a:pt x="0" y="1"/>
                  </a:moveTo>
                  <a:lnTo>
                    <a:pt x="0" y="292"/>
                  </a:lnTo>
                  <a:lnTo>
                    <a:pt x="13285" y="292"/>
                  </a:lnTo>
                  <a:lnTo>
                    <a:pt x="13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3180750" y="3927050"/>
              <a:ext cx="620050" cy="19075"/>
            </a:xfrm>
            <a:custGeom>
              <a:avLst/>
              <a:gdLst/>
              <a:ahLst/>
              <a:cxnLst/>
              <a:rect l="l" t="t" r="r" b="b"/>
              <a:pathLst>
                <a:path w="24802" h="763" extrusionOk="0">
                  <a:moveTo>
                    <a:pt x="1" y="1"/>
                  </a:moveTo>
                  <a:lnTo>
                    <a:pt x="1" y="763"/>
                  </a:lnTo>
                  <a:lnTo>
                    <a:pt x="24801" y="763"/>
                  </a:lnTo>
                  <a:lnTo>
                    <a:pt x="248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3477050" y="3769675"/>
              <a:ext cx="64425" cy="157400"/>
            </a:xfrm>
            <a:custGeom>
              <a:avLst/>
              <a:gdLst/>
              <a:ahLst/>
              <a:cxnLst/>
              <a:rect l="l" t="t" r="r" b="b"/>
              <a:pathLst>
                <a:path w="2577" h="6296" extrusionOk="0">
                  <a:moveTo>
                    <a:pt x="0" y="1"/>
                  </a:moveTo>
                  <a:lnTo>
                    <a:pt x="0" y="6296"/>
                  </a:lnTo>
                  <a:lnTo>
                    <a:pt x="2576" y="6296"/>
                  </a:lnTo>
                  <a:lnTo>
                    <a:pt x="25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3590175" y="3750075"/>
              <a:ext cx="62200" cy="117650"/>
            </a:xfrm>
            <a:custGeom>
              <a:avLst/>
              <a:gdLst/>
              <a:ahLst/>
              <a:cxnLst/>
              <a:rect l="l" t="t" r="r" b="b"/>
              <a:pathLst>
                <a:path w="2488" h="4706" extrusionOk="0">
                  <a:moveTo>
                    <a:pt x="1" y="1"/>
                  </a:moveTo>
                  <a:lnTo>
                    <a:pt x="1" y="4705"/>
                  </a:lnTo>
                  <a:lnTo>
                    <a:pt x="2487" y="4705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3680350" y="3750075"/>
              <a:ext cx="62200" cy="117650"/>
            </a:xfrm>
            <a:custGeom>
              <a:avLst/>
              <a:gdLst/>
              <a:ahLst/>
              <a:cxnLst/>
              <a:rect l="l" t="t" r="r" b="b"/>
              <a:pathLst>
                <a:path w="2488" h="4706" extrusionOk="0">
                  <a:moveTo>
                    <a:pt x="0" y="1"/>
                  </a:moveTo>
                  <a:lnTo>
                    <a:pt x="0" y="4705"/>
                  </a:lnTo>
                  <a:lnTo>
                    <a:pt x="2487" y="4705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3239000" y="3750075"/>
              <a:ext cx="62750" cy="117650"/>
            </a:xfrm>
            <a:custGeom>
              <a:avLst/>
              <a:gdLst/>
              <a:ahLst/>
              <a:cxnLst/>
              <a:rect l="l" t="t" r="r" b="b"/>
              <a:pathLst>
                <a:path w="2510" h="4706" extrusionOk="0">
                  <a:moveTo>
                    <a:pt x="1" y="1"/>
                  </a:moveTo>
                  <a:lnTo>
                    <a:pt x="1" y="4705"/>
                  </a:lnTo>
                  <a:lnTo>
                    <a:pt x="2510" y="4705"/>
                  </a:lnTo>
                  <a:lnTo>
                    <a:pt x="25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3330300" y="3750075"/>
              <a:ext cx="62200" cy="117650"/>
            </a:xfrm>
            <a:custGeom>
              <a:avLst/>
              <a:gdLst/>
              <a:ahLst/>
              <a:cxnLst/>
              <a:rect l="l" t="t" r="r" b="b"/>
              <a:pathLst>
                <a:path w="2488" h="4706" extrusionOk="0">
                  <a:moveTo>
                    <a:pt x="1" y="1"/>
                  </a:moveTo>
                  <a:lnTo>
                    <a:pt x="1" y="4705"/>
                  </a:lnTo>
                  <a:lnTo>
                    <a:pt x="2487" y="4705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275425" y="3618450"/>
              <a:ext cx="67225" cy="33650"/>
            </a:xfrm>
            <a:custGeom>
              <a:avLst/>
              <a:gdLst/>
              <a:ahLst/>
              <a:cxnLst/>
              <a:rect l="l" t="t" r="r" b="b"/>
              <a:pathLst>
                <a:path w="2689" h="1346" extrusionOk="0">
                  <a:moveTo>
                    <a:pt x="1344" y="1"/>
                  </a:moveTo>
                  <a:cubicBezTo>
                    <a:pt x="627" y="1"/>
                    <a:pt x="0" y="606"/>
                    <a:pt x="0" y="1345"/>
                  </a:cubicBezTo>
                  <a:lnTo>
                    <a:pt x="2666" y="1345"/>
                  </a:lnTo>
                  <a:cubicBezTo>
                    <a:pt x="2688" y="606"/>
                    <a:pt x="2084" y="1"/>
                    <a:pt x="1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8" name="Google Shape;1538;p49"/>
          <p:cNvSpPr txBox="1">
            <a:spLocks noGrp="1"/>
          </p:cNvSpPr>
          <p:nvPr>
            <p:ph type="ctrTitle" idx="4294967295"/>
          </p:nvPr>
        </p:nvSpPr>
        <p:spPr>
          <a:xfrm>
            <a:off x="6230850" y="1494063"/>
            <a:ext cx="181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Energy-efficient roof</a:t>
            </a:r>
            <a:endParaRPr sz="2400" dirty="0"/>
          </a:p>
        </p:txBody>
      </p:sp>
      <p:sp>
        <p:nvSpPr>
          <p:cNvPr id="1541" name="Google Shape;1541;p49"/>
          <p:cNvSpPr txBox="1">
            <a:spLocks noGrp="1"/>
          </p:cNvSpPr>
          <p:nvPr>
            <p:ph type="ctrTitle" idx="4294967295"/>
          </p:nvPr>
        </p:nvSpPr>
        <p:spPr>
          <a:xfrm>
            <a:off x="1094213" y="1494063"/>
            <a:ext cx="181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Insulation</a:t>
            </a:r>
            <a:endParaRPr sz="2400" dirty="0"/>
          </a:p>
        </p:txBody>
      </p:sp>
      <p:sp>
        <p:nvSpPr>
          <p:cNvPr id="1542" name="Google Shape;1542;p49"/>
          <p:cNvSpPr txBox="1">
            <a:spLocks noGrp="1"/>
          </p:cNvSpPr>
          <p:nvPr>
            <p:ph type="ctrTitle" idx="4294967295"/>
          </p:nvPr>
        </p:nvSpPr>
        <p:spPr>
          <a:xfrm>
            <a:off x="713225" y="2790513"/>
            <a:ext cx="181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Solar Power Plant</a:t>
            </a:r>
            <a:endParaRPr sz="2400" dirty="0"/>
          </a:p>
        </p:txBody>
      </p:sp>
      <p:sp>
        <p:nvSpPr>
          <p:cNvPr id="1544" name="Google Shape;1544;p49"/>
          <p:cNvSpPr txBox="1">
            <a:spLocks noGrp="1"/>
          </p:cNvSpPr>
          <p:nvPr>
            <p:ph type="ctrTitle" idx="4294967295"/>
          </p:nvPr>
        </p:nvSpPr>
        <p:spPr>
          <a:xfrm>
            <a:off x="6610950" y="2790513"/>
            <a:ext cx="181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Solar Water Hinter</a:t>
            </a:r>
            <a:endParaRPr sz="2400" dirty="0"/>
          </a:p>
        </p:txBody>
      </p:sp>
      <p:sp>
        <p:nvSpPr>
          <p:cNvPr id="1545" name="Google Shape;1545;p49"/>
          <p:cNvSpPr/>
          <p:nvPr/>
        </p:nvSpPr>
        <p:spPr>
          <a:xfrm>
            <a:off x="4634200" y="1800745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6" name="Google Shape;1546;p49"/>
          <p:cNvCxnSpPr>
            <a:stCxn id="1545" idx="6"/>
            <a:endCxn id="1538" idx="1"/>
          </p:cNvCxnSpPr>
          <p:nvPr/>
        </p:nvCxnSpPr>
        <p:spPr>
          <a:xfrm rot="10800000" flipH="1">
            <a:off x="5196100" y="1686595"/>
            <a:ext cx="1034700" cy="3951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47" name="Google Shape;1547;p49"/>
          <p:cNvSpPr/>
          <p:nvPr/>
        </p:nvSpPr>
        <p:spPr>
          <a:xfrm>
            <a:off x="4864175" y="3378220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8" name="Google Shape;1548;p49"/>
          <p:cNvCxnSpPr>
            <a:stCxn id="1547" idx="6"/>
            <a:endCxn id="1544" idx="1"/>
          </p:cNvCxnSpPr>
          <p:nvPr/>
        </p:nvCxnSpPr>
        <p:spPr>
          <a:xfrm rot="10800000" flipH="1">
            <a:off x="5426075" y="2982970"/>
            <a:ext cx="1185000" cy="676200"/>
          </a:xfrm>
          <a:prstGeom prst="curvedConnector3">
            <a:avLst>
              <a:gd name="adj1" fmla="val 4999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49" name="Google Shape;1549;p49"/>
          <p:cNvSpPr/>
          <p:nvPr/>
        </p:nvSpPr>
        <p:spPr>
          <a:xfrm>
            <a:off x="3315525" y="2362645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0" name="Google Shape;1550;p49"/>
          <p:cNvCxnSpPr>
            <a:stCxn id="1549" idx="2"/>
            <a:endCxn id="1541" idx="3"/>
          </p:cNvCxnSpPr>
          <p:nvPr/>
        </p:nvCxnSpPr>
        <p:spPr>
          <a:xfrm rot="10800000">
            <a:off x="2914125" y="1686595"/>
            <a:ext cx="401400" cy="957000"/>
          </a:xfrm>
          <a:prstGeom prst="curvedConnector3">
            <a:avLst>
              <a:gd name="adj1" fmla="val 5001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51" name="Google Shape;1551;p49"/>
          <p:cNvSpPr/>
          <p:nvPr/>
        </p:nvSpPr>
        <p:spPr>
          <a:xfrm>
            <a:off x="4419275" y="3435020"/>
            <a:ext cx="561900" cy="56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2" name="Google Shape;1552;p49"/>
          <p:cNvCxnSpPr>
            <a:stCxn id="1551" idx="2"/>
            <a:endCxn id="1542" idx="3"/>
          </p:cNvCxnSpPr>
          <p:nvPr/>
        </p:nvCxnSpPr>
        <p:spPr>
          <a:xfrm rot="10800000">
            <a:off x="2533175" y="2983070"/>
            <a:ext cx="1886100" cy="732900"/>
          </a:xfrm>
          <a:prstGeom prst="curvedConnector3">
            <a:avLst>
              <a:gd name="adj1" fmla="val 5000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Energy Efficiency Project Proposal by Slidesgo">
  <a:themeElements>
    <a:clrScheme name="Simple Light">
      <a:dk1>
        <a:srgbClr val="000000"/>
      </a:dk1>
      <a:lt1>
        <a:srgbClr val="D1E3FF"/>
      </a:lt1>
      <a:dk2>
        <a:srgbClr val="1E316E"/>
      </a:dk2>
      <a:lt2>
        <a:srgbClr val="6F8E35"/>
      </a:lt2>
      <a:accent1>
        <a:srgbClr val="3152C0"/>
      </a:accent1>
      <a:accent2>
        <a:srgbClr val="E7EDF6"/>
      </a:accent2>
      <a:accent3>
        <a:srgbClr val="8EBE33"/>
      </a:accent3>
      <a:accent4>
        <a:srgbClr val="B5E952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632</Words>
  <Application>Microsoft Office PowerPoint</Application>
  <PresentationFormat>On-screen Show (16:9)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Fira Sans Condensed Medium</vt:lpstr>
      <vt:lpstr>Fira Sans Extra Condensed Medium</vt:lpstr>
      <vt:lpstr>Fjalla One</vt:lpstr>
      <vt:lpstr>Poppins</vt:lpstr>
      <vt:lpstr>Energy Efficiency Project Proposal by Slidesgo</vt:lpstr>
      <vt:lpstr>Energy Efficiency Project Concept</vt:lpstr>
      <vt:lpstr>Explore the project- Dialogue event:  Renewable energy source on the Municipal level, Tbilisi Georgia</vt:lpstr>
      <vt:lpstr>About the project</vt:lpstr>
      <vt:lpstr>Project feedback</vt:lpstr>
      <vt:lpstr>PowerPoint Presentation</vt:lpstr>
      <vt:lpstr>PowerPoint Presentation</vt:lpstr>
      <vt:lpstr>Reducing Emissions</vt:lpstr>
      <vt:lpstr>Energy audit</vt:lpstr>
      <vt:lpstr>How to be more efficient</vt:lpstr>
      <vt:lpstr>Act now for energy efficiency! </vt:lpstr>
      <vt:lpstr>Our team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Tamar Malania</cp:lastModifiedBy>
  <cp:revision>35</cp:revision>
  <dcterms:modified xsi:type="dcterms:W3CDTF">2024-06-08T11:36:31Z</dcterms:modified>
</cp:coreProperties>
</file>